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7" r:id="rId1"/>
  </p:sldMasterIdLst>
  <p:notesMasterIdLst>
    <p:notesMasterId r:id="rId6"/>
  </p:notesMasterIdLst>
  <p:handoutMasterIdLst>
    <p:handoutMasterId r:id="rId7"/>
  </p:handoutMasterIdLst>
  <p:sldIdLst>
    <p:sldId id="2147476594" r:id="rId2"/>
    <p:sldId id="2147476595" r:id="rId3"/>
    <p:sldId id="2147476596" r:id="rId4"/>
    <p:sldId id="2141412427" r:id="rId5"/>
  </p:sldIdLst>
  <p:sldSz cx="13442950" cy="7561263"/>
  <p:notesSz cx="6858000" cy="9144000"/>
  <p:defaultTextStyle>
    <a:defPPr>
      <a:defRPr lang="en-US"/>
    </a:defPPr>
    <a:lvl1pPr marL="0" algn="l" defTabSz="1008074" rtl="0" eaLnBrk="1" latinLnBrk="0" hangingPunct="1">
      <a:defRPr sz="1985" kern="1200">
        <a:solidFill>
          <a:schemeClr val="tx1"/>
        </a:solidFill>
        <a:latin typeface="+mn-lt"/>
        <a:ea typeface="+mn-ea"/>
        <a:cs typeface="+mn-cs"/>
      </a:defRPr>
    </a:lvl1pPr>
    <a:lvl2pPr marL="504036" algn="l" defTabSz="1008074" rtl="0" eaLnBrk="1" latinLnBrk="0" hangingPunct="1">
      <a:defRPr sz="1985" kern="1200">
        <a:solidFill>
          <a:schemeClr val="tx1"/>
        </a:solidFill>
        <a:latin typeface="+mn-lt"/>
        <a:ea typeface="+mn-ea"/>
        <a:cs typeface="+mn-cs"/>
      </a:defRPr>
    </a:lvl2pPr>
    <a:lvl3pPr marL="1008074" algn="l" defTabSz="1008074" rtl="0" eaLnBrk="1" latinLnBrk="0" hangingPunct="1">
      <a:defRPr sz="1985" kern="1200">
        <a:solidFill>
          <a:schemeClr val="tx1"/>
        </a:solidFill>
        <a:latin typeface="+mn-lt"/>
        <a:ea typeface="+mn-ea"/>
        <a:cs typeface="+mn-cs"/>
      </a:defRPr>
    </a:lvl3pPr>
    <a:lvl4pPr marL="1512110" algn="l" defTabSz="1008074" rtl="0" eaLnBrk="1" latinLnBrk="0" hangingPunct="1">
      <a:defRPr sz="1985" kern="1200">
        <a:solidFill>
          <a:schemeClr val="tx1"/>
        </a:solidFill>
        <a:latin typeface="+mn-lt"/>
        <a:ea typeface="+mn-ea"/>
        <a:cs typeface="+mn-cs"/>
      </a:defRPr>
    </a:lvl4pPr>
    <a:lvl5pPr marL="2016147" algn="l" defTabSz="1008074" rtl="0" eaLnBrk="1" latinLnBrk="0" hangingPunct="1">
      <a:defRPr sz="1985" kern="1200">
        <a:solidFill>
          <a:schemeClr val="tx1"/>
        </a:solidFill>
        <a:latin typeface="+mn-lt"/>
        <a:ea typeface="+mn-ea"/>
        <a:cs typeface="+mn-cs"/>
      </a:defRPr>
    </a:lvl5pPr>
    <a:lvl6pPr marL="2520184" algn="l" defTabSz="1008074" rtl="0" eaLnBrk="1" latinLnBrk="0" hangingPunct="1">
      <a:defRPr sz="1985" kern="1200">
        <a:solidFill>
          <a:schemeClr val="tx1"/>
        </a:solidFill>
        <a:latin typeface="+mn-lt"/>
        <a:ea typeface="+mn-ea"/>
        <a:cs typeface="+mn-cs"/>
      </a:defRPr>
    </a:lvl6pPr>
    <a:lvl7pPr marL="3024221" algn="l" defTabSz="1008074" rtl="0" eaLnBrk="1" latinLnBrk="0" hangingPunct="1">
      <a:defRPr sz="1985" kern="1200">
        <a:solidFill>
          <a:schemeClr val="tx1"/>
        </a:solidFill>
        <a:latin typeface="+mn-lt"/>
        <a:ea typeface="+mn-ea"/>
        <a:cs typeface="+mn-cs"/>
      </a:defRPr>
    </a:lvl7pPr>
    <a:lvl8pPr marL="3528257" algn="l" defTabSz="1008074" rtl="0" eaLnBrk="1" latinLnBrk="0" hangingPunct="1">
      <a:defRPr sz="1985" kern="1200">
        <a:solidFill>
          <a:schemeClr val="tx1"/>
        </a:solidFill>
        <a:latin typeface="+mn-lt"/>
        <a:ea typeface="+mn-ea"/>
        <a:cs typeface="+mn-cs"/>
      </a:defRPr>
    </a:lvl8pPr>
    <a:lvl9pPr marL="4032294" algn="l" defTabSz="1008074" rtl="0" eaLnBrk="1" latinLnBrk="0" hangingPunct="1">
      <a:defRPr sz="198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40" userDrawn="1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ierl, Tobias" initials="FT" lastIdx="1" clrIdx="0">
    <p:extLst>
      <p:ext uri="{19B8F6BF-5375-455C-9EA6-DF929625EA0E}">
        <p15:presenceInfo xmlns:p15="http://schemas.microsoft.com/office/powerpoint/2012/main" userId="S-1-5-21-1263144968-1679174555-2076119496-764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DCDC"/>
    <a:srgbClr val="2997FF"/>
    <a:srgbClr val="015CB9"/>
    <a:srgbClr val="00233D"/>
    <a:srgbClr val="B7C9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778" autoAdjust="0"/>
    <p:restoredTop sz="97478" autoAdjust="0"/>
  </p:normalViewPr>
  <p:slideViewPr>
    <p:cSldViewPr snapToGrid="0" showGuides="1">
      <p:cViewPr varScale="1">
        <p:scale>
          <a:sx n="60" d="100"/>
          <a:sy n="60" d="100"/>
        </p:scale>
        <p:origin x="952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-1836"/>
    </p:cViewPr>
  </p:sorterViewPr>
  <p:notesViewPr>
    <p:cSldViewPr snapToGrid="0" showGuides="1">
      <p:cViewPr varScale="1">
        <p:scale>
          <a:sx n="120" d="100"/>
          <a:sy n="120" d="100"/>
        </p:scale>
        <p:origin x="7602" y="120"/>
      </p:cViewPr>
      <p:guideLst>
        <p:guide orient="horz" pos="34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7669F-0C77-4BA6-98F5-79FCC78D3522}" type="datetimeFigureOut">
              <a:rPr lang="en-GB" smtClean="0"/>
              <a:t>13/08/2024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405FE-0488-411F-BCE2-868BEBFFD3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64378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sv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F961-98B6-4BA1-A05A-F5F2A673F896}" type="datetimeFigureOut">
              <a:rPr lang="en-GB" smtClean="0"/>
              <a:t>13/08/2024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4D8F7-74B6-4FA5-B478-307D44CB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9975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08074" rtl="0" eaLnBrk="1" latinLnBrk="0" hangingPunct="1">
      <a:defRPr sz="1323" kern="1200">
        <a:solidFill>
          <a:schemeClr val="tx1"/>
        </a:solidFill>
        <a:latin typeface="+mn-lt"/>
        <a:ea typeface="+mn-ea"/>
        <a:cs typeface="+mn-cs"/>
      </a:defRPr>
    </a:lvl1pPr>
    <a:lvl2pPr marL="504036" algn="l" defTabSz="1008074" rtl="0" eaLnBrk="1" latinLnBrk="0" hangingPunct="1">
      <a:defRPr sz="1323" kern="1200">
        <a:solidFill>
          <a:schemeClr val="tx1"/>
        </a:solidFill>
        <a:latin typeface="+mn-lt"/>
        <a:ea typeface="+mn-ea"/>
        <a:cs typeface="+mn-cs"/>
      </a:defRPr>
    </a:lvl2pPr>
    <a:lvl3pPr marL="1008074" algn="l" defTabSz="1008074" rtl="0" eaLnBrk="1" latinLnBrk="0" hangingPunct="1">
      <a:defRPr sz="1323" kern="1200">
        <a:solidFill>
          <a:schemeClr val="tx1"/>
        </a:solidFill>
        <a:latin typeface="+mn-lt"/>
        <a:ea typeface="+mn-ea"/>
        <a:cs typeface="+mn-cs"/>
      </a:defRPr>
    </a:lvl3pPr>
    <a:lvl4pPr marL="1512110" algn="l" defTabSz="1008074" rtl="0" eaLnBrk="1" latinLnBrk="0" hangingPunct="1">
      <a:defRPr sz="1323" kern="1200">
        <a:solidFill>
          <a:schemeClr val="tx1"/>
        </a:solidFill>
        <a:latin typeface="+mn-lt"/>
        <a:ea typeface="+mn-ea"/>
        <a:cs typeface="+mn-cs"/>
      </a:defRPr>
    </a:lvl4pPr>
    <a:lvl5pPr marL="2016147" algn="l" defTabSz="1008074" rtl="0" eaLnBrk="1" latinLnBrk="0" hangingPunct="1">
      <a:defRPr sz="1323" kern="1200">
        <a:solidFill>
          <a:schemeClr val="tx1"/>
        </a:solidFill>
        <a:latin typeface="+mn-lt"/>
        <a:ea typeface="+mn-ea"/>
        <a:cs typeface="+mn-cs"/>
      </a:defRPr>
    </a:lvl5pPr>
    <a:lvl6pPr marL="2520184" algn="l" defTabSz="1008074" rtl="0" eaLnBrk="1" latinLnBrk="0" hangingPunct="1">
      <a:defRPr sz="1323" kern="1200">
        <a:solidFill>
          <a:schemeClr val="tx1"/>
        </a:solidFill>
        <a:latin typeface="+mn-lt"/>
        <a:ea typeface="+mn-ea"/>
        <a:cs typeface="+mn-cs"/>
      </a:defRPr>
    </a:lvl6pPr>
    <a:lvl7pPr marL="3024221" algn="l" defTabSz="1008074" rtl="0" eaLnBrk="1" latinLnBrk="0" hangingPunct="1">
      <a:defRPr sz="1323" kern="1200">
        <a:solidFill>
          <a:schemeClr val="tx1"/>
        </a:solidFill>
        <a:latin typeface="+mn-lt"/>
        <a:ea typeface="+mn-ea"/>
        <a:cs typeface="+mn-cs"/>
      </a:defRPr>
    </a:lvl7pPr>
    <a:lvl8pPr marL="3528257" algn="l" defTabSz="1008074" rtl="0" eaLnBrk="1" latinLnBrk="0" hangingPunct="1">
      <a:defRPr sz="1323" kern="1200">
        <a:solidFill>
          <a:schemeClr val="tx1"/>
        </a:solidFill>
        <a:latin typeface="+mn-lt"/>
        <a:ea typeface="+mn-ea"/>
        <a:cs typeface="+mn-cs"/>
      </a:defRPr>
    </a:lvl8pPr>
    <a:lvl9pPr marL="4032294" algn="l" defTabSz="1008074" rtl="0" eaLnBrk="1" latinLnBrk="0" hangingPunct="1">
      <a:defRPr sz="13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53975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A4D8F7-74B6-4FA5-B478-307D44CBCE3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5846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Bildplatzhalter 4"/>
          <p:cNvSpPr>
            <a:spLocks noGrp="1"/>
          </p:cNvSpPr>
          <p:nvPr>
            <p:ph type="pic" sz="quarter" idx="24" hasCustomPrompt="1"/>
          </p:nvPr>
        </p:nvSpPr>
        <p:spPr bwMode="gray">
          <a:xfrm>
            <a:off x="0" y="1"/>
            <a:ext cx="13442950" cy="7561262"/>
          </a:xfrm>
          <a:prstGeom prst="rect">
            <a:avLst/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a picture</a:t>
            </a:r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419518" y="2630350"/>
            <a:ext cx="11205870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6000" b="1" i="0" cap="none" baseline="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Cover Headline </a:t>
            </a:r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434508" y="3506091"/>
            <a:ext cx="5141221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2800" b="0" i="0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r>
              <a:rPr lang="en-GB" noProof="0" dirty="0"/>
              <a:t> / </a:t>
            </a:r>
            <a:r>
              <a:rPr lang="en-GB" noProof="0" dirty="0" err="1"/>
              <a:t>Bodycopy</a:t>
            </a:r>
            <a:endParaRPr lang="en-GB" noProof="0" dirty="0"/>
          </a:p>
        </p:txBody>
      </p:sp>
      <p:sp>
        <p:nvSpPr>
          <p:cNvPr id="7" name="Textplatzhalter 5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26999" y="3637985"/>
            <a:ext cx="215444" cy="337660"/>
          </a:xfrm>
          <a:prstGeom prst="rect">
            <a:avLst/>
          </a:prstGeom>
        </p:spPr>
        <p:txBody>
          <a:bodyPr vert="vert270" wrap="square" lIns="0" tIns="0" rIns="0" bIns="0" anchor="t" anchorCtr="0">
            <a:spAutoFit/>
          </a:bodyPr>
          <a:lstStyle>
            <a:lvl1pPr algn="r">
              <a:lnSpc>
                <a:spcPct val="100000"/>
              </a:lnSpc>
              <a:defRPr sz="1400" b="1" i="0" baseline="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GB" noProof="0" dirty="0"/>
              <a:t>XX</a:t>
            </a:r>
          </a:p>
        </p:txBody>
      </p:sp>
    </p:spTree>
    <p:extLst>
      <p:ext uri="{BB962C8B-B14F-4D97-AF65-F5344CB8AC3E}">
        <p14:creationId xmlns:p14="http://schemas.microsoft.com/office/powerpoint/2010/main" val="39959991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2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-option_left-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4"/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9464564" y="0"/>
            <a:ext cx="3978386" cy="7561261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baseline="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de-DE" dirty="0"/>
              <a:t>▲</a:t>
            </a:r>
            <a:br>
              <a:rPr lang="de-DE" dirty="0"/>
            </a:br>
            <a:r>
              <a:rPr lang="de-DE" dirty="0"/>
              <a:t>Add </a:t>
            </a:r>
            <a:r>
              <a:rPr lang="de-DE" dirty="0" err="1"/>
              <a:t>picture</a:t>
            </a:r>
            <a:endParaRPr lang="de-DE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6946900" y="2"/>
            <a:ext cx="2677358" cy="7561261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de-DE" dirty="0"/>
              <a:t>▲</a:t>
            </a:r>
            <a:br>
              <a:rPr lang="de-DE" dirty="0"/>
            </a:br>
            <a:r>
              <a:rPr lang="de-DE" dirty="0"/>
              <a:t>Add </a:t>
            </a:r>
            <a:r>
              <a:rPr lang="de-DE" dirty="0" err="1"/>
              <a:t>picture</a:t>
            </a:r>
            <a:endParaRPr lang="de-DE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73859" y="2379106"/>
            <a:ext cx="59309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 dirty="0"/>
              <a:t>Content Headline</a:t>
            </a:r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582886" y="1047312"/>
            <a:ext cx="59131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Teaser </a:t>
            </a:r>
            <a:r>
              <a:rPr lang="de-DE" dirty="0" err="1"/>
              <a:t>Subline</a:t>
            </a:r>
            <a:endParaRPr lang="de-DE" dirty="0"/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592459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Headline </a:t>
            </a:r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6C0FC9F7-2C22-4B02-B39C-6996E6EF1155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 bwMode="gray">
          <a:xfrm>
            <a:off x="565150" y="2797636"/>
            <a:ext cx="59309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280897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-option_left-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6150024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25" name="Textplatzhalter 5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6946900" y="477022"/>
            <a:ext cx="2665025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45" name="Bildplatzhalter 4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6721475" y="4285613"/>
            <a:ext cx="3095625" cy="2520000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6" name="Bildplatzhalter 4"/>
          <p:cNvSpPr>
            <a:spLocks noGrp="1"/>
          </p:cNvSpPr>
          <p:nvPr>
            <p:ph type="pic" sz="quarter" idx="37" hasCustomPrompt="1"/>
          </p:nvPr>
        </p:nvSpPr>
        <p:spPr bwMode="gray">
          <a:xfrm>
            <a:off x="9817100" y="1476375"/>
            <a:ext cx="3060701" cy="2520000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7" name="Bildplatzhalter 4"/>
          <p:cNvSpPr>
            <a:spLocks noGrp="1"/>
          </p:cNvSpPr>
          <p:nvPr>
            <p:ph type="pic" sz="quarter" idx="38" hasCustomPrompt="1"/>
          </p:nvPr>
        </p:nvSpPr>
        <p:spPr bwMode="gray">
          <a:xfrm>
            <a:off x="565150" y="4285613"/>
            <a:ext cx="3060700" cy="2520000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8" name="Bildplatzhalter 4"/>
          <p:cNvSpPr>
            <a:spLocks noGrp="1"/>
          </p:cNvSpPr>
          <p:nvPr>
            <p:ph type="pic" sz="quarter" idx="39" hasCustomPrompt="1"/>
          </p:nvPr>
        </p:nvSpPr>
        <p:spPr bwMode="gray">
          <a:xfrm>
            <a:off x="3625850" y="1476375"/>
            <a:ext cx="3095625" cy="2520000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9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565150" y="1485084"/>
            <a:ext cx="30607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50" name="Textplatzhalter 5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565150" y="1912323"/>
            <a:ext cx="30607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marL="0" indent="0" algn="ctr">
              <a:lnSpc>
                <a:spcPct val="100000"/>
              </a:lnSpc>
              <a:buFont typeface="Courier New" panose="02070309020205020404" pitchFamily="49" charset="0"/>
              <a:buNone/>
              <a:defRPr sz="1400" b="0" i="0" baseline="0">
                <a:solidFill>
                  <a:schemeClr val="accent3"/>
                </a:solidFill>
                <a:latin typeface="+mn-lt"/>
              </a:defRPr>
            </a:lvl1pPr>
            <a:lvl2pPr marL="216005" indent="0">
              <a:buFont typeface="Courier New" panose="02070309020205020404" pitchFamily="49" charset="0"/>
              <a:buNone/>
              <a:defRPr sz="1400">
                <a:solidFill>
                  <a:schemeClr val="accent3"/>
                </a:solidFill>
                <a:latin typeface="+mn-lt"/>
              </a:defRPr>
            </a:lvl2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51" name="Textplatzhalter 5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3625850" y="4285613"/>
            <a:ext cx="3095625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53" name="Textplatzhalter 5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6723034" y="1485084"/>
            <a:ext cx="3094065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55" name="Textplatzhalter 5"/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9783736" y="4285613"/>
            <a:ext cx="3094065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7235D4D3-A166-4D09-9A4A-62D968E8F1F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 bwMode="gray">
          <a:xfrm>
            <a:off x="3643312" y="4704143"/>
            <a:ext cx="30607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marL="0" indent="0" algn="ctr">
              <a:lnSpc>
                <a:spcPct val="100000"/>
              </a:lnSpc>
              <a:buFont typeface="Courier New" panose="02070309020205020404" pitchFamily="49" charset="0"/>
              <a:buNone/>
              <a:defRPr sz="1400" b="0" i="0" baseline="0">
                <a:solidFill>
                  <a:schemeClr val="accent3"/>
                </a:solidFill>
                <a:latin typeface="+mn-lt"/>
              </a:defRPr>
            </a:lvl1pPr>
            <a:lvl2pPr marL="501755" indent="-285750">
              <a:buFont typeface="Courier New" panose="02070309020205020404" pitchFamily="49" charset="0"/>
              <a:buChar char="o"/>
              <a:defRPr sz="1400">
                <a:solidFill>
                  <a:schemeClr val="accent3"/>
                </a:solidFill>
                <a:latin typeface="+mn-lt"/>
              </a:defRPr>
            </a:lvl2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8" name="Textplatzhalter 5">
            <a:extLst>
              <a:ext uri="{FF2B5EF4-FFF2-40B4-BE49-F238E27FC236}">
                <a16:creationId xmlns:a16="http://schemas.microsoft.com/office/drawing/2014/main" id="{B0C057DF-AD3A-4DB1-8997-BE239EAC179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 bwMode="gray">
          <a:xfrm>
            <a:off x="6721474" y="1912323"/>
            <a:ext cx="3095625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marL="0" indent="0" algn="ctr">
              <a:lnSpc>
                <a:spcPct val="100000"/>
              </a:lnSpc>
              <a:buFont typeface="Courier New" panose="02070309020205020404" pitchFamily="49" charset="0"/>
              <a:buNone/>
              <a:defRPr sz="1400" b="0" i="0" baseline="0">
                <a:solidFill>
                  <a:schemeClr val="accent3"/>
                </a:solidFill>
                <a:latin typeface="+mn-lt"/>
              </a:defRPr>
            </a:lvl1pPr>
            <a:lvl2pPr marL="501755" indent="-285750">
              <a:buFont typeface="Courier New" panose="02070309020205020404" pitchFamily="49" charset="0"/>
              <a:buChar char="o"/>
              <a:defRPr sz="1400">
                <a:solidFill>
                  <a:schemeClr val="accent3"/>
                </a:solidFill>
                <a:latin typeface="+mn-lt"/>
              </a:defRPr>
            </a:lvl2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9" name="Textplatzhalter 5">
            <a:extLst>
              <a:ext uri="{FF2B5EF4-FFF2-40B4-BE49-F238E27FC236}">
                <a16:creationId xmlns:a16="http://schemas.microsoft.com/office/drawing/2014/main" id="{A868BCEA-E4DE-4F85-9B95-D3B0D13480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 bwMode="gray">
          <a:xfrm>
            <a:off x="9800418" y="4720265"/>
            <a:ext cx="30607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marL="0" indent="0" algn="ctr">
              <a:lnSpc>
                <a:spcPct val="100000"/>
              </a:lnSpc>
              <a:buFont typeface="Courier New" panose="02070309020205020404" pitchFamily="49" charset="0"/>
              <a:buNone/>
              <a:defRPr sz="1400" b="0" i="0" baseline="0">
                <a:solidFill>
                  <a:schemeClr val="accent3"/>
                </a:solidFill>
                <a:latin typeface="+mn-lt"/>
              </a:defRPr>
            </a:lvl1pPr>
            <a:lvl2pPr marL="501755" indent="-285750">
              <a:buFont typeface="Courier New" panose="02070309020205020404" pitchFamily="49" charset="0"/>
              <a:buChar char="o"/>
              <a:defRPr sz="1400">
                <a:solidFill>
                  <a:schemeClr val="accent3"/>
                </a:solidFill>
                <a:latin typeface="+mn-lt"/>
              </a:defRPr>
            </a:lvl2pPr>
          </a:lstStyle>
          <a:p>
            <a:r>
              <a:rPr lang="en-GB" noProof="0" dirty="0"/>
              <a:t>Content Layer 1</a:t>
            </a:r>
          </a:p>
        </p:txBody>
      </p:sp>
    </p:spTree>
    <p:extLst>
      <p:ext uri="{BB962C8B-B14F-4D97-AF65-F5344CB8AC3E}">
        <p14:creationId xmlns:p14="http://schemas.microsoft.com/office/powerpoint/2010/main" val="4687764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-option_left-V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305439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45" name="Bildplatzhalter 4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6721475" y="1476375"/>
            <a:ext cx="3095625" cy="2520000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6" name="Bildplatzhalter 4"/>
          <p:cNvSpPr>
            <a:spLocks noGrp="1"/>
          </p:cNvSpPr>
          <p:nvPr>
            <p:ph type="pic" sz="quarter" idx="37" hasCustomPrompt="1"/>
          </p:nvPr>
        </p:nvSpPr>
        <p:spPr bwMode="gray">
          <a:xfrm>
            <a:off x="9817100" y="4285613"/>
            <a:ext cx="3060701" cy="2520000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8" name="Bildplatzhalter 4"/>
          <p:cNvSpPr>
            <a:spLocks noGrp="1"/>
          </p:cNvSpPr>
          <p:nvPr>
            <p:ph type="pic" sz="quarter" idx="39" hasCustomPrompt="1"/>
          </p:nvPr>
        </p:nvSpPr>
        <p:spPr bwMode="gray">
          <a:xfrm>
            <a:off x="3625850" y="4285613"/>
            <a:ext cx="3095625" cy="2520000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51" name="Textplatzhalter 5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3625850" y="1485084"/>
            <a:ext cx="3095625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53" name="Textplatzhalter 5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9818660" y="1485084"/>
            <a:ext cx="3094065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55" name="Textplatzhalter 5"/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6725243" y="4285613"/>
            <a:ext cx="3094065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71451" y="1054602"/>
            <a:ext cx="3054399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600" b="0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14" name="Textplatzhalter 5">
            <a:extLst>
              <a:ext uri="{FF2B5EF4-FFF2-40B4-BE49-F238E27FC236}">
                <a16:creationId xmlns:a16="http://schemas.microsoft.com/office/drawing/2014/main" id="{17AD2FA7-88B6-405D-BCEF-0D794E790A85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643312" y="1903614"/>
            <a:ext cx="30607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marL="0" indent="0" algn="ctr">
              <a:lnSpc>
                <a:spcPct val="100000"/>
              </a:lnSpc>
              <a:buFont typeface="Courier New" panose="02070309020205020404" pitchFamily="49" charset="0"/>
              <a:buNone/>
              <a:defRPr sz="1400" b="0" i="0" baseline="0">
                <a:solidFill>
                  <a:schemeClr val="accent3"/>
                </a:solidFill>
                <a:latin typeface="+mn-lt"/>
              </a:defRPr>
            </a:lvl1pPr>
            <a:lvl2pPr marL="501755" indent="-285750">
              <a:buFont typeface="Courier New" panose="02070309020205020404" pitchFamily="49" charset="0"/>
              <a:buChar char="o"/>
              <a:defRPr sz="1400">
                <a:solidFill>
                  <a:schemeClr val="accent3"/>
                </a:solidFill>
                <a:latin typeface="+mn-lt"/>
              </a:defRPr>
            </a:lvl2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5" name="Textplatzhalter 5">
            <a:extLst>
              <a:ext uri="{FF2B5EF4-FFF2-40B4-BE49-F238E27FC236}">
                <a16:creationId xmlns:a16="http://schemas.microsoft.com/office/drawing/2014/main" id="{14A6723B-5D38-4C65-BAF0-E990E0C1CEE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 bwMode="gray">
          <a:xfrm>
            <a:off x="6720372" y="4704143"/>
            <a:ext cx="30607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marL="0" indent="0" algn="ctr">
              <a:lnSpc>
                <a:spcPct val="100000"/>
              </a:lnSpc>
              <a:buFont typeface="Courier New" panose="02070309020205020404" pitchFamily="49" charset="0"/>
              <a:buNone/>
              <a:defRPr sz="1400" b="0" i="0" baseline="0">
                <a:solidFill>
                  <a:schemeClr val="accent3"/>
                </a:solidFill>
                <a:latin typeface="+mn-lt"/>
              </a:defRPr>
            </a:lvl1pPr>
            <a:lvl2pPr marL="501755" indent="-285750">
              <a:buFont typeface="Courier New" panose="02070309020205020404" pitchFamily="49" charset="0"/>
              <a:buChar char="o"/>
              <a:defRPr sz="1400">
                <a:solidFill>
                  <a:schemeClr val="accent3"/>
                </a:solidFill>
                <a:latin typeface="+mn-lt"/>
              </a:defRPr>
            </a:lvl2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E2B12536-63BC-4F99-8641-180E89A29A9D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 bwMode="gray">
          <a:xfrm>
            <a:off x="9834563" y="1903614"/>
            <a:ext cx="30607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marL="0" indent="0" algn="ctr">
              <a:lnSpc>
                <a:spcPct val="100000"/>
              </a:lnSpc>
              <a:buFont typeface="Courier New" panose="02070309020205020404" pitchFamily="49" charset="0"/>
              <a:buNone/>
              <a:defRPr sz="1400" b="0" i="0" baseline="0">
                <a:solidFill>
                  <a:schemeClr val="accent3"/>
                </a:solidFill>
                <a:latin typeface="+mn-lt"/>
              </a:defRPr>
            </a:lvl1pPr>
            <a:lvl2pPr marL="501755" indent="-285750">
              <a:buFont typeface="Courier New" panose="02070309020205020404" pitchFamily="49" charset="0"/>
              <a:buChar char="o"/>
              <a:defRPr sz="1400">
                <a:solidFill>
                  <a:schemeClr val="accent3"/>
                </a:solidFill>
                <a:latin typeface="+mn-lt"/>
              </a:defRPr>
            </a:lvl2pPr>
          </a:lstStyle>
          <a:p>
            <a:r>
              <a:rPr lang="en-GB" noProof="0" dirty="0"/>
              <a:t>Content Layer 1</a:t>
            </a:r>
          </a:p>
        </p:txBody>
      </p:sp>
    </p:spTree>
    <p:extLst>
      <p:ext uri="{BB962C8B-B14F-4D97-AF65-F5344CB8AC3E}">
        <p14:creationId xmlns:p14="http://schemas.microsoft.com/office/powerpoint/2010/main" val="1376034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-option_left-V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-95248" y="2186586"/>
            <a:ext cx="2316163" cy="1129606"/>
          </a:xfrm>
          <a:prstGeom prst="roundRect">
            <a:avLst>
              <a:gd name="adj" fmla="val 3665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2" name="Rechteck 1"/>
          <p:cNvSpPr/>
          <p:nvPr userDrawn="1"/>
        </p:nvSpPr>
        <p:spPr>
          <a:xfrm>
            <a:off x="10058400" y="156411"/>
            <a:ext cx="3296653" cy="5053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 defTabSz="1043056"/>
            <a:endParaRPr lang="en-GB" sz="1600" noProof="0" dirty="0">
              <a:solidFill>
                <a:srgbClr val="FFFFFF"/>
              </a:solidFill>
            </a:endParaRPr>
          </a:p>
        </p:txBody>
      </p:sp>
      <p:sp>
        <p:nvSpPr>
          <p:cNvPr id="11" name="Bildplatzhalter 4"/>
          <p:cNvSpPr>
            <a:spLocks noGrp="1"/>
          </p:cNvSpPr>
          <p:nvPr>
            <p:ph type="pic" sz="quarter" idx="26" hasCustomPrompt="1"/>
          </p:nvPr>
        </p:nvSpPr>
        <p:spPr bwMode="gray">
          <a:xfrm>
            <a:off x="-95249" y="3720836"/>
            <a:ext cx="2316163" cy="1129606"/>
          </a:xfrm>
          <a:prstGeom prst="roundRect">
            <a:avLst>
              <a:gd name="adj" fmla="val 3665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-95250" y="5250385"/>
            <a:ext cx="2316163" cy="1129606"/>
          </a:xfrm>
          <a:prstGeom prst="roundRect">
            <a:avLst>
              <a:gd name="adj" fmla="val 3665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26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38199" y="479154"/>
            <a:ext cx="1178718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28" name="Textplatzhalter 5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838200" y="1050377"/>
            <a:ext cx="1178718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29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2633300" y="2186586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1" name="Textplatzhalter 5"/>
          <p:cNvSpPr>
            <a:spLocks noGrp="1"/>
          </p:cNvSpPr>
          <p:nvPr>
            <p:ph type="body" sz="quarter" idx="38" hasCustomPrompt="1"/>
          </p:nvPr>
        </p:nvSpPr>
        <p:spPr bwMode="gray">
          <a:xfrm>
            <a:off x="2633299" y="3720836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3" name="Textplatzhalter 5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2633299" y="5233294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25" name="Textplatzhalter 5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8305800" y="2203968"/>
            <a:ext cx="457200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2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BFF437E8-BB74-49CA-A0AD-F5113572742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2633300" y="2605116"/>
            <a:ext cx="250385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18" name="Textplatzhalter 5">
            <a:extLst>
              <a:ext uri="{FF2B5EF4-FFF2-40B4-BE49-F238E27FC236}">
                <a16:creationId xmlns:a16="http://schemas.microsoft.com/office/drawing/2014/main" id="{C5D08214-41B0-49DD-AFDE-ED0393DCBE3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2633300" y="4147722"/>
            <a:ext cx="250385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19" name="Textplatzhalter 5">
            <a:extLst>
              <a:ext uri="{FF2B5EF4-FFF2-40B4-BE49-F238E27FC236}">
                <a16:creationId xmlns:a16="http://schemas.microsoft.com/office/drawing/2014/main" id="{E571FC83-138A-4D14-B007-7C0365317AE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2633300" y="5652500"/>
            <a:ext cx="250385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20" name="Textplatzhalter 5">
            <a:extLst>
              <a:ext uri="{FF2B5EF4-FFF2-40B4-BE49-F238E27FC236}">
                <a16:creationId xmlns:a16="http://schemas.microsoft.com/office/drawing/2014/main" id="{9D880B8D-0910-43F1-9CCA-3C9A655729A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 bwMode="gray">
          <a:xfrm>
            <a:off x="8305800" y="2632168"/>
            <a:ext cx="4572000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20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24660913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-option_left-VI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0" y="477022"/>
            <a:ext cx="456569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47" name="Bildplatzhalter 4"/>
          <p:cNvSpPr>
            <a:spLocks noGrp="1"/>
          </p:cNvSpPr>
          <p:nvPr>
            <p:ph type="pic" sz="quarter" idx="38" hasCustomPrompt="1"/>
          </p:nvPr>
        </p:nvSpPr>
        <p:spPr bwMode="gray">
          <a:xfrm>
            <a:off x="6946900" y="1"/>
            <a:ext cx="6496050" cy="7561262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252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9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571450" y="1050174"/>
            <a:ext cx="4565699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571451" y="2385391"/>
            <a:ext cx="3054399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0" name="Textplatzhalter 5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137150" y="2385391"/>
            <a:ext cx="3168650" cy="2521680"/>
          </a:xfrm>
          <a:prstGeom prst="roundRect">
            <a:avLst>
              <a:gd name="adj" fmla="val 6249"/>
            </a:avLst>
          </a:prstGeom>
          <a:solidFill>
            <a:schemeClr val="tx2"/>
          </a:solidFill>
        </p:spPr>
        <p:txBody>
          <a:bodyPr wrap="square" lIns="360000" tIns="360000" rIns="360000" bIns="360000">
            <a:spAutoFit/>
          </a:bodyPr>
          <a:lstStyle>
            <a:lvl1pPr algn="l">
              <a:lnSpc>
                <a:spcPct val="100000"/>
              </a:lnSpc>
              <a:defRPr sz="2800" b="1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noProof="0" dirty="0"/>
              <a:t>Content Box could be used for Description</a:t>
            </a:r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A5FC2A8-E4A2-4AD8-B972-767E3D12B4C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565150" y="2803921"/>
            <a:ext cx="30607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42479458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-option_left-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456569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47" name="Bildplatzhalter 4"/>
          <p:cNvSpPr>
            <a:spLocks noGrp="1"/>
          </p:cNvSpPr>
          <p:nvPr>
            <p:ph type="pic" sz="quarter" idx="38" hasCustomPrompt="1"/>
          </p:nvPr>
        </p:nvSpPr>
        <p:spPr bwMode="gray">
          <a:xfrm>
            <a:off x="5813010" y="-1"/>
            <a:ext cx="4004089" cy="7561263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tIns="0" bIns="288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9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571451" y="1053149"/>
            <a:ext cx="4565699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571451" y="2790885"/>
            <a:ext cx="4565699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25" name="Textplatzhalter 5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10492959" y="2790885"/>
            <a:ext cx="238484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2D4FB53-9297-42EB-B2DD-350407EA618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 bwMode="gray">
          <a:xfrm>
            <a:off x="565150" y="3209415"/>
            <a:ext cx="45720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B2E21B56-4763-42BD-9D42-2F19D6BACC1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 bwMode="gray">
          <a:xfrm>
            <a:off x="10492959" y="3209415"/>
            <a:ext cx="2384841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5848607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Content_basic_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65150" y="2091307"/>
            <a:ext cx="59309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4" name="Textplatzhalter 5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573858" y="1049440"/>
            <a:ext cx="1230394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946900" y="2091307"/>
            <a:ext cx="59309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8" name="Textplatzhalter 5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565149" y="6682502"/>
            <a:ext cx="5930900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8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Legal / Source Descriptor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242F496F-6443-45B8-A0E8-76659861A52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565150" y="2509837"/>
            <a:ext cx="59309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marL="0" indent="0" algn="ctr">
              <a:lnSpc>
                <a:spcPct val="100000"/>
              </a:lnSpc>
              <a:buFont typeface="Courier New" panose="02070309020205020404" pitchFamily="49" charset="0"/>
              <a:buNone/>
              <a:defRPr sz="1400" b="0" i="0" baseline="0">
                <a:solidFill>
                  <a:schemeClr val="accent3"/>
                </a:solidFill>
                <a:latin typeface="+mn-lt"/>
              </a:defRPr>
            </a:lvl1pPr>
            <a:lvl2pPr marL="216005" indent="0" algn="ctr">
              <a:buFont typeface="Courier New" panose="02070309020205020404" pitchFamily="49" charset="0"/>
              <a:buNone/>
              <a:defRPr sz="1400">
                <a:solidFill>
                  <a:schemeClr val="accent3"/>
                </a:solidFill>
                <a:latin typeface="+mn-lt"/>
              </a:defRPr>
            </a:lvl2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5" name="Textplatzhalter 5">
            <a:extLst>
              <a:ext uri="{FF2B5EF4-FFF2-40B4-BE49-F238E27FC236}">
                <a16:creationId xmlns:a16="http://schemas.microsoft.com/office/drawing/2014/main" id="{A3D321BB-3401-43B6-B832-977C492B35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6946900" y="2510629"/>
            <a:ext cx="59309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marL="0" indent="0" algn="ctr">
              <a:lnSpc>
                <a:spcPct val="100000"/>
              </a:lnSpc>
              <a:buFont typeface="Courier New" panose="02070309020205020404" pitchFamily="49" charset="0"/>
              <a:buNone/>
              <a:defRPr sz="1400" b="0" i="0" baseline="0">
                <a:solidFill>
                  <a:schemeClr val="accent3"/>
                </a:solidFill>
                <a:latin typeface="+mn-lt"/>
              </a:defRPr>
            </a:lvl1pPr>
            <a:lvl2pPr marL="216005" indent="0" algn="ctr">
              <a:buFont typeface="Courier New" panose="02070309020205020404" pitchFamily="49" charset="0"/>
              <a:buNone/>
              <a:defRPr sz="1400">
                <a:solidFill>
                  <a:schemeClr val="accent3"/>
                </a:solidFill>
                <a:latin typeface="+mn-lt"/>
              </a:defRPr>
            </a:lvl2pPr>
          </a:lstStyle>
          <a:p>
            <a:r>
              <a:rPr lang="en-GB" noProof="0" dirty="0"/>
              <a:t>Content Layer 1</a:t>
            </a:r>
          </a:p>
        </p:txBody>
      </p:sp>
    </p:spTree>
    <p:extLst>
      <p:ext uri="{BB962C8B-B14F-4D97-AF65-F5344CB8AC3E}">
        <p14:creationId xmlns:p14="http://schemas.microsoft.com/office/powerpoint/2010/main" val="26174079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Content-option_middle-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4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0" y="0"/>
            <a:ext cx="13442950" cy="7561263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38199" y="804545"/>
            <a:ext cx="1178718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Section Headline </a:t>
            </a:r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838200" y="1946995"/>
            <a:ext cx="11787188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2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7" name="Textplatzhalter 5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838200" y="2365525"/>
            <a:ext cx="11787188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20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</p:spTree>
    <p:extLst>
      <p:ext uri="{BB962C8B-B14F-4D97-AF65-F5344CB8AC3E}">
        <p14:creationId xmlns:p14="http://schemas.microsoft.com/office/powerpoint/2010/main" val="278057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Content-option_middle-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68313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45" name="Bildplatzhalter 4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9097800" y="3410970"/>
            <a:ext cx="3780000" cy="1574498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216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7" name="Bildplatzhalter 4"/>
          <p:cNvSpPr>
            <a:spLocks noGrp="1"/>
          </p:cNvSpPr>
          <p:nvPr>
            <p:ph type="pic" sz="quarter" idx="38" hasCustomPrompt="1"/>
          </p:nvPr>
        </p:nvSpPr>
        <p:spPr bwMode="gray">
          <a:xfrm>
            <a:off x="565150" y="3410970"/>
            <a:ext cx="3780000" cy="1574498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216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8" name="Bildplatzhalter 4"/>
          <p:cNvSpPr>
            <a:spLocks noGrp="1"/>
          </p:cNvSpPr>
          <p:nvPr>
            <p:ph type="pic" sz="quarter" idx="39" hasCustomPrompt="1"/>
          </p:nvPr>
        </p:nvSpPr>
        <p:spPr bwMode="gray">
          <a:xfrm>
            <a:off x="4831475" y="3410970"/>
            <a:ext cx="3780000" cy="1574498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216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9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565150" y="209770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50" name="Textplatzhalter 5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565150" y="251623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831475" y="209770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7" name="Textplatzhalter 5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4831475" y="251623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8" name="Textplatzhalter 5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9097800" y="209770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9" name="Textplatzhalter 5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9097800" y="251623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20" name="Textplatzhalter 5"/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565150" y="5416198"/>
            <a:ext cx="3780000" cy="123111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8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Legal / Source Descriptor</a:t>
            </a:r>
          </a:p>
        </p:txBody>
      </p:sp>
      <p:sp>
        <p:nvSpPr>
          <p:cNvPr id="21" name="Textplatzhalter 5"/>
          <p:cNvSpPr>
            <a:spLocks noGrp="1"/>
          </p:cNvSpPr>
          <p:nvPr>
            <p:ph type="body" sz="quarter" idx="46" hasCustomPrompt="1"/>
          </p:nvPr>
        </p:nvSpPr>
        <p:spPr bwMode="gray">
          <a:xfrm>
            <a:off x="4831475" y="5416198"/>
            <a:ext cx="3780000" cy="123111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8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Legal / Source Descriptor</a:t>
            </a:r>
          </a:p>
        </p:txBody>
      </p:sp>
      <p:sp>
        <p:nvSpPr>
          <p:cNvPr id="22" name="Textplatzhalter 5"/>
          <p:cNvSpPr>
            <a:spLocks noGrp="1"/>
          </p:cNvSpPr>
          <p:nvPr>
            <p:ph type="body" sz="quarter" idx="47" hasCustomPrompt="1"/>
          </p:nvPr>
        </p:nvSpPr>
        <p:spPr bwMode="gray">
          <a:xfrm>
            <a:off x="9097800" y="5416198"/>
            <a:ext cx="3780000" cy="123111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8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Legal / Source Descriptor</a:t>
            </a:r>
          </a:p>
        </p:txBody>
      </p:sp>
    </p:spTree>
    <p:extLst>
      <p:ext uri="{BB962C8B-B14F-4D97-AF65-F5344CB8AC3E}">
        <p14:creationId xmlns:p14="http://schemas.microsoft.com/office/powerpoint/2010/main" val="20327238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Content-option_middle-I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45" name="Bildplatzhalter 4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9097800" y="5986765"/>
            <a:ext cx="3959388" cy="1662972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216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7" name="Bildplatzhalter 4"/>
          <p:cNvSpPr>
            <a:spLocks noGrp="1"/>
          </p:cNvSpPr>
          <p:nvPr>
            <p:ph type="pic" sz="quarter" idx="38" hasCustomPrompt="1"/>
          </p:nvPr>
        </p:nvSpPr>
        <p:spPr bwMode="gray">
          <a:xfrm>
            <a:off x="385763" y="5986765"/>
            <a:ext cx="3959387" cy="1662972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216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8" name="Bildplatzhalter 4"/>
          <p:cNvSpPr>
            <a:spLocks noGrp="1"/>
          </p:cNvSpPr>
          <p:nvPr>
            <p:ph type="pic" sz="quarter" idx="39" hasCustomPrompt="1"/>
          </p:nvPr>
        </p:nvSpPr>
        <p:spPr bwMode="gray">
          <a:xfrm>
            <a:off x="4831475" y="5986765"/>
            <a:ext cx="3780000" cy="1662972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216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9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565150" y="209770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50" name="Textplatzhalter 5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565150" y="251623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831475" y="209770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7" name="Textplatzhalter 5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4831475" y="251623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8" name="Textplatzhalter 5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9097800" y="209770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9" name="Textplatzhalter 5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9097800" y="251623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65150" y="1052730"/>
            <a:ext cx="1231265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3787956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Bildplatzhalter 4"/>
          <p:cNvSpPr>
            <a:spLocks noGrp="1"/>
          </p:cNvSpPr>
          <p:nvPr>
            <p:ph type="pic" sz="quarter" idx="24" hasCustomPrompt="1"/>
          </p:nvPr>
        </p:nvSpPr>
        <p:spPr bwMode="gray">
          <a:xfrm>
            <a:off x="0" y="0"/>
            <a:ext cx="13442950" cy="7561263"/>
          </a:xfrm>
          <a:prstGeom prst="rect">
            <a:avLst/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de-DE" dirty="0"/>
              <a:t>▲</a:t>
            </a:r>
            <a:br>
              <a:rPr lang="de-DE" dirty="0"/>
            </a:br>
            <a:r>
              <a:rPr lang="de-DE" dirty="0"/>
              <a:t>Add a </a:t>
            </a:r>
            <a:r>
              <a:rPr lang="de-DE" dirty="0" err="1"/>
              <a:t>picture</a:t>
            </a:r>
            <a:endParaRPr lang="de-DE" dirty="0"/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419518" y="2630350"/>
            <a:ext cx="11205870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6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Cover Headline </a:t>
            </a:r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434508" y="3506091"/>
            <a:ext cx="513326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28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r>
              <a:rPr lang="en-GB" noProof="0" dirty="0"/>
              <a:t> / </a:t>
            </a:r>
            <a:r>
              <a:rPr lang="en-GB" noProof="0" dirty="0" err="1"/>
              <a:t>Bodycopy</a:t>
            </a:r>
            <a:endParaRPr lang="en-GB" noProof="0" dirty="0"/>
          </a:p>
        </p:txBody>
      </p:sp>
      <p:sp>
        <p:nvSpPr>
          <p:cNvPr id="6" name="Textplatzhalter 2"/>
          <p:cNvSpPr>
            <a:spLocks noGrp="1"/>
          </p:cNvSpPr>
          <p:nvPr>
            <p:ph type="body" sz="quarter" idx="26" hasCustomPrompt="1"/>
          </p:nvPr>
        </p:nvSpPr>
        <p:spPr>
          <a:xfrm>
            <a:off x="492199" y="3637985"/>
            <a:ext cx="280077" cy="280077"/>
          </a:xfrm>
          <a:prstGeom prst="rect">
            <a:avLst/>
          </a:prstGeom>
        </p:spPr>
        <p:txBody>
          <a:bodyPr vert="vert270" wrap="square" lIns="0" tIns="0" rIns="0" bIns="0">
            <a:spAutoFit/>
          </a:bodyPr>
          <a:lstStyle>
            <a:lvl1pPr algn="r"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GB" noProof="0" dirty="0"/>
              <a:t>XX</a:t>
            </a:r>
          </a:p>
        </p:txBody>
      </p:sp>
    </p:spTree>
    <p:extLst>
      <p:ext uri="{BB962C8B-B14F-4D97-AF65-F5344CB8AC3E}">
        <p14:creationId xmlns:p14="http://schemas.microsoft.com/office/powerpoint/2010/main" val="26657926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Content-option_middle-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65150" y="3118013"/>
            <a:ext cx="3780000" cy="1191514"/>
          </a:xfrm>
          <a:prstGeom prst="roundRect">
            <a:avLst>
              <a:gd name="adj" fmla="val 6249"/>
            </a:avLst>
          </a:prstGeom>
          <a:solidFill>
            <a:schemeClr val="tx2"/>
          </a:solidFill>
        </p:spPr>
        <p:txBody>
          <a:bodyPr wrap="square" lIns="360000" tIns="360000" rIns="360000" bIns="36000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noProof="0" dirty="0"/>
              <a:t>Content Box could be used for Description</a:t>
            </a:r>
          </a:p>
        </p:txBody>
      </p:sp>
      <p:sp>
        <p:nvSpPr>
          <p:cNvPr id="24" name="Textplatzhalter 5"/>
          <p:cNvSpPr>
            <a:spLocks noGrp="1"/>
          </p:cNvSpPr>
          <p:nvPr>
            <p:ph type="body" sz="quarter" idx="48" hasCustomPrompt="1"/>
          </p:nvPr>
        </p:nvSpPr>
        <p:spPr bwMode="gray">
          <a:xfrm>
            <a:off x="4831475" y="3118013"/>
            <a:ext cx="3780000" cy="1191514"/>
          </a:xfrm>
          <a:prstGeom prst="roundRect">
            <a:avLst>
              <a:gd name="adj" fmla="val 6249"/>
            </a:avLst>
          </a:prstGeom>
          <a:solidFill>
            <a:schemeClr val="tx2"/>
          </a:solidFill>
        </p:spPr>
        <p:txBody>
          <a:bodyPr wrap="square" lIns="360000" tIns="360000" rIns="360000" bIns="36000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noProof="0" dirty="0"/>
              <a:t>Content Box could be used for Description</a:t>
            </a:r>
          </a:p>
        </p:txBody>
      </p:sp>
      <p:sp>
        <p:nvSpPr>
          <p:cNvPr id="25" name="Textplatzhalter 5"/>
          <p:cNvSpPr>
            <a:spLocks noGrp="1"/>
          </p:cNvSpPr>
          <p:nvPr>
            <p:ph type="body" sz="quarter" idx="49" hasCustomPrompt="1"/>
          </p:nvPr>
        </p:nvSpPr>
        <p:spPr bwMode="gray">
          <a:xfrm>
            <a:off x="9097800" y="3118013"/>
            <a:ext cx="3780000" cy="1191514"/>
          </a:xfrm>
          <a:prstGeom prst="roundRect">
            <a:avLst>
              <a:gd name="adj" fmla="val 6249"/>
            </a:avLst>
          </a:prstGeom>
          <a:solidFill>
            <a:schemeClr val="tx2"/>
          </a:solidFill>
        </p:spPr>
        <p:txBody>
          <a:bodyPr wrap="square" lIns="360000" tIns="360000" rIns="360000" bIns="36000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noProof="0" dirty="0"/>
              <a:t>Content Box could be used for Description</a:t>
            </a:r>
          </a:p>
        </p:txBody>
      </p:sp>
      <p:sp>
        <p:nvSpPr>
          <p:cNvPr id="26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65150" y="1052730"/>
            <a:ext cx="1231265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33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565150" y="209770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4" name="Textplatzhalter 5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831475" y="209770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5" name="Textplatzhalter 5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9097800" y="2097700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</p:spTree>
    <p:extLst>
      <p:ext uri="{BB962C8B-B14F-4D97-AF65-F5344CB8AC3E}">
        <p14:creationId xmlns:p14="http://schemas.microsoft.com/office/powerpoint/2010/main" val="41117165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Content-option_middle-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26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65150" y="1052729"/>
            <a:ext cx="1231265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10" name="Bildplatzhalter 4"/>
          <p:cNvSpPr>
            <a:spLocks noGrp="1"/>
          </p:cNvSpPr>
          <p:nvPr>
            <p:ph type="pic" sz="quarter" idx="38" hasCustomPrompt="1"/>
          </p:nvPr>
        </p:nvSpPr>
        <p:spPr bwMode="gray">
          <a:xfrm>
            <a:off x="0" y="1857234"/>
            <a:ext cx="13442950" cy="2209244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216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565150" y="4632877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565150" y="5051407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4831475" y="4632877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4" name="Textplatzhalter 5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4831475" y="5051407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7" name="Textplatzhalter 5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9097800" y="4632877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9" name="Textplatzhalter 5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9097800" y="5051407"/>
            <a:ext cx="3780000" cy="215444"/>
          </a:xfrm>
          <a:prstGeom prst="rect">
            <a:avLst/>
          </a:prstGeom>
        </p:spPr>
        <p:txBody>
          <a:bodyPr wrap="square" lIns="180000" tIns="0" rIns="180000" bIns="0">
            <a:spAutoFit/>
          </a:bodyPr>
          <a:lstStyle>
            <a:lvl1pPr algn="ct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</p:spTree>
    <p:extLst>
      <p:ext uri="{BB962C8B-B14F-4D97-AF65-F5344CB8AC3E}">
        <p14:creationId xmlns:p14="http://schemas.microsoft.com/office/powerpoint/2010/main" val="13750562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Content-option_middle-V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1" y="-1"/>
            <a:ext cx="5137150" cy="7561263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38200" y="1296988"/>
            <a:ext cx="11787188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Overlay </a:t>
            </a:r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4927985" y="2315683"/>
            <a:ext cx="3377815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4" name="Textplatzhalter 5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927985" y="2734213"/>
            <a:ext cx="3377815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8981873" y="2185981"/>
            <a:ext cx="3643516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6000" b="1" i="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GB" noProof="0" dirty="0"/>
              <a:t>+ XX%</a:t>
            </a:r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9817100" y="3122281"/>
            <a:ext cx="2975043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4000" b="1" i="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GB" noProof="0" dirty="0"/>
              <a:t>+ XX%</a:t>
            </a:r>
          </a:p>
        </p:txBody>
      </p:sp>
      <p:sp>
        <p:nvSpPr>
          <p:cNvPr id="17" name="Textplatzhalter 5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12150523" y="2826546"/>
            <a:ext cx="727277" cy="123111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>
              <a:lnSpc>
                <a:spcPct val="100000"/>
              </a:lnSpc>
              <a:defRPr sz="8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Description</a:t>
            </a:r>
          </a:p>
        </p:txBody>
      </p:sp>
      <p:sp>
        <p:nvSpPr>
          <p:cNvPr id="18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12150523" y="3522181"/>
            <a:ext cx="727277" cy="123111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l">
              <a:lnSpc>
                <a:spcPct val="100000"/>
              </a:lnSpc>
              <a:defRPr sz="8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Description</a:t>
            </a:r>
          </a:p>
        </p:txBody>
      </p:sp>
      <p:sp>
        <p:nvSpPr>
          <p:cNvPr id="24" name="Textplatzhalter 5">
            <a:extLst>
              <a:ext uri="{FF2B5EF4-FFF2-40B4-BE49-F238E27FC236}">
                <a16:creationId xmlns:a16="http://schemas.microsoft.com/office/drawing/2014/main" id="{0B071889-681E-42D6-9FD0-FDC6B537D0F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9817100" y="4408151"/>
            <a:ext cx="30607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3233344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ntent_basic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65150" y="2091307"/>
            <a:ext cx="59309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65150" y="2509837"/>
            <a:ext cx="59309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4" name="Textplatzhalter 5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573858" y="1049440"/>
            <a:ext cx="1230394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946900" y="2091307"/>
            <a:ext cx="59309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7" name="Textplatzhalter 5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946900" y="2509837"/>
            <a:ext cx="59309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18" name="Textplatzhalter 5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565149" y="6682502"/>
            <a:ext cx="5930900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8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Legal / Source Descriptor</a:t>
            </a:r>
          </a:p>
        </p:txBody>
      </p:sp>
    </p:spTree>
    <p:extLst>
      <p:ext uri="{BB962C8B-B14F-4D97-AF65-F5344CB8AC3E}">
        <p14:creationId xmlns:p14="http://schemas.microsoft.com/office/powerpoint/2010/main" val="31418691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ntent-option_right-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4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3826213" y="2"/>
            <a:ext cx="2677358" cy="7561261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1" y="0"/>
            <a:ext cx="3978386" cy="7561261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baseline="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8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6946901" y="477022"/>
            <a:ext cx="593090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946901" y="1487008"/>
            <a:ext cx="5930899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0" name="Textplatzhalter 5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946901" y="1905538"/>
            <a:ext cx="5930899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</p:spTree>
    <p:extLst>
      <p:ext uri="{BB962C8B-B14F-4D97-AF65-F5344CB8AC3E}">
        <p14:creationId xmlns:p14="http://schemas.microsoft.com/office/powerpoint/2010/main" val="36242996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Content-Teaser-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4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0" y="0"/>
            <a:ext cx="13442950" cy="7561263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38199" y="804545"/>
            <a:ext cx="11787189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6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Teaser Headline </a:t>
            </a:r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838200" y="1904941"/>
            <a:ext cx="11787188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2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9BCD966B-F5D4-4E6D-910E-7D0633BA12A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 bwMode="gray">
          <a:xfrm>
            <a:off x="838200" y="2323471"/>
            <a:ext cx="11787188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20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30936495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Content-Teaser-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1485084"/>
            <a:ext cx="4565699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6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Teaser Headline</a:t>
            </a:r>
          </a:p>
        </p:txBody>
      </p:sp>
      <p:sp>
        <p:nvSpPr>
          <p:cNvPr id="17" name="Textplatzhalter 5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565150" y="3085834"/>
            <a:ext cx="45720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28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/>
              <a:t>Teaser </a:t>
            </a:r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24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5558607" y="1485084"/>
            <a:ext cx="706678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16B93D5D-37FD-4468-A955-A0A60E00F1FE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5558606" y="1924880"/>
            <a:ext cx="7066781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33971159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Content-Teaser-I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6372955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80000"/>
              </a:lnSpc>
              <a:defRPr sz="6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Teaser Headline</a:t>
            </a:r>
          </a:p>
        </p:txBody>
      </p:sp>
      <p:sp>
        <p:nvSpPr>
          <p:cNvPr id="17" name="Textplatzhalter 5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565150" y="2077772"/>
            <a:ext cx="638175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28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/>
              <a:t>Teaser </a:t>
            </a:r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24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8305800" y="2077772"/>
            <a:ext cx="431958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-135172" y="3228230"/>
            <a:ext cx="4678708" cy="4460681"/>
          </a:xfrm>
          <a:prstGeom prst="roundRect">
            <a:avLst>
              <a:gd name="adj" fmla="val 999"/>
            </a:avLst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baseline="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35" hasCustomPrompt="1"/>
          </p:nvPr>
        </p:nvSpPr>
        <p:spPr bwMode="gray">
          <a:xfrm>
            <a:off x="4732282" y="3228230"/>
            <a:ext cx="2214618" cy="4460681"/>
          </a:xfrm>
          <a:prstGeom prst="roundRect">
            <a:avLst>
              <a:gd name="adj" fmla="val 999"/>
            </a:avLst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baseline="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8397D3EF-C8D7-4068-8698-1A35B72AC7A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8305801" y="2496302"/>
            <a:ext cx="4319588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16484421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Content-Teaser-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-1" y="1"/>
            <a:ext cx="6721475" cy="7561262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137150" y="288925"/>
            <a:ext cx="7488238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80000"/>
              </a:lnSpc>
              <a:defRPr sz="6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Teaser Headline</a:t>
            </a:r>
          </a:p>
        </p:txBody>
      </p:sp>
      <p:sp>
        <p:nvSpPr>
          <p:cNvPr id="22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8305800" y="1476375"/>
            <a:ext cx="431958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4AEA71B-ABF7-46CB-8B3A-13BEBA0D222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8305801" y="1894905"/>
            <a:ext cx="4319588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30296707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Content-Teaser-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25" hasCustomPrompt="1"/>
          </p:nvPr>
        </p:nvSpPr>
        <p:spPr bwMode="gray">
          <a:xfrm>
            <a:off x="-95248" y="2378179"/>
            <a:ext cx="3721099" cy="1129606"/>
          </a:xfrm>
          <a:prstGeom prst="roundRect">
            <a:avLst>
              <a:gd name="adj" fmla="val 3665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2" name="Rechteck 1"/>
          <p:cNvSpPr/>
          <p:nvPr userDrawn="1"/>
        </p:nvSpPr>
        <p:spPr>
          <a:xfrm>
            <a:off x="10058400" y="156411"/>
            <a:ext cx="3296653" cy="5053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 defTabSz="1043056"/>
            <a:endParaRPr lang="en-GB" sz="1600" noProof="0" dirty="0">
              <a:solidFill>
                <a:srgbClr val="FFFFFF"/>
              </a:solidFill>
            </a:endParaRPr>
          </a:p>
        </p:txBody>
      </p:sp>
      <p:sp>
        <p:nvSpPr>
          <p:cNvPr id="11" name="Bildplatzhalter 4"/>
          <p:cNvSpPr>
            <a:spLocks noGrp="1"/>
          </p:cNvSpPr>
          <p:nvPr>
            <p:ph type="pic" sz="quarter" idx="26" hasCustomPrompt="1"/>
          </p:nvPr>
        </p:nvSpPr>
        <p:spPr bwMode="gray">
          <a:xfrm>
            <a:off x="-95249" y="3912429"/>
            <a:ext cx="3721099" cy="1129606"/>
          </a:xfrm>
          <a:prstGeom prst="roundRect">
            <a:avLst>
              <a:gd name="adj" fmla="val 3665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-95250" y="5441978"/>
            <a:ext cx="3721099" cy="1129606"/>
          </a:xfrm>
          <a:prstGeom prst="roundRect">
            <a:avLst>
              <a:gd name="adj" fmla="val 3665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4" name="Bildplatzhalter 4"/>
          <p:cNvSpPr>
            <a:spLocks noGrp="1"/>
          </p:cNvSpPr>
          <p:nvPr>
            <p:ph type="pic" sz="quarter" idx="28" hasCustomPrompt="1"/>
          </p:nvPr>
        </p:nvSpPr>
        <p:spPr bwMode="gray">
          <a:xfrm>
            <a:off x="9817101" y="2387580"/>
            <a:ext cx="3721099" cy="1129606"/>
          </a:xfrm>
          <a:prstGeom prst="roundRect">
            <a:avLst>
              <a:gd name="adj" fmla="val 3665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5" name="Bildplatzhalter 4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9817100" y="3917129"/>
            <a:ext cx="3721099" cy="1129606"/>
          </a:xfrm>
          <a:prstGeom prst="roundRect">
            <a:avLst>
              <a:gd name="adj" fmla="val 3665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6" name="Bildplatzhalter 4"/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9817099" y="5441978"/>
            <a:ext cx="3721099" cy="1129606"/>
          </a:xfrm>
          <a:prstGeom prst="roundRect">
            <a:avLst>
              <a:gd name="adj" fmla="val 3665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 baseline="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26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38199" y="470445"/>
            <a:ext cx="11787189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80000"/>
              </a:lnSpc>
              <a:defRPr sz="6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Teaser Headline </a:t>
            </a:r>
          </a:p>
        </p:txBody>
      </p:sp>
      <p:sp>
        <p:nvSpPr>
          <p:cNvPr id="28" name="Textplatzhalter 5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838200" y="1307888"/>
            <a:ext cx="11787188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ct val="100000"/>
              </a:lnSpc>
              <a:defRPr sz="28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/>
              <a:t>Teaser </a:t>
            </a:r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29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3992201" y="2378179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1" name="Textplatzhalter 5"/>
          <p:cNvSpPr>
            <a:spLocks noGrp="1"/>
          </p:cNvSpPr>
          <p:nvPr>
            <p:ph type="body" sz="quarter" idx="38" hasCustomPrompt="1"/>
          </p:nvPr>
        </p:nvSpPr>
        <p:spPr bwMode="gray">
          <a:xfrm>
            <a:off x="3992200" y="3912429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3" name="Textplatzhalter 5"/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992200" y="5424887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5" name="Textplatzhalter 5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6960309" y="2378179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6" name="Textplatzhalter 5"/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6960309" y="2796709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37" name="Textplatzhalter 5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6960308" y="3912429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8" name="Textplatzhalter 5"/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6960308" y="4330959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39" name="Textplatzhalter 5"/>
          <p:cNvSpPr>
            <a:spLocks noGrp="1"/>
          </p:cNvSpPr>
          <p:nvPr>
            <p:ph type="body" sz="quarter" idx="46" hasCustomPrompt="1"/>
          </p:nvPr>
        </p:nvSpPr>
        <p:spPr bwMode="gray">
          <a:xfrm>
            <a:off x="6960308" y="5424887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40" name="Textplatzhalter 5"/>
          <p:cNvSpPr>
            <a:spLocks noGrp="1"/>
          </p:cNvSpPr>
          <p:nvPr>
            <p:ph type="body" sz="quarter" idx="47" hasCustomPrompt="1"/>
          </p:nvPr>
        </p:nvSpPr>
        <p:spPr bwMode="gray">
          <a:xfrm>
            <a:off x="6960308" y="5843417"/>
            <a:ext cx="250385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lnSpc>
                <a:spcPct val="100000"/>
              </a:lnSpc>
              <a:defRPr sz="14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Content layer 1</a:t>
            </a:r>
          </a:p>
        </p:txBody>
      </p:sp>
      <p:sp>
        <p:nvSpPr>
          <p:cNvPr id="23" name="Textplatzhalter 5">
            <a:extLst>
              <a:ext uri="{FF2B5EF4-FFF2-40B4-BE49-F238E27FC236}">
                <a16:creationId xmlns:a16="http://schemas.microsoft.com/office/drawing/2014/main" id="{8F73EC7D-9589-4676-969D-CB898E92DB8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 bwMode="gray">
          <a:xfrm>
            <a:off x="3992200" y="2796709"/>
            <a:ext cx="250385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24" name="Textplatzhalter 5">
            <a:extLst>
              <a:ext uri="{FF2B5EF4-FFF2-40B4-BE49-F238E27FC236}">
                <a16:creationId xmlns:a16="http://schemas.microsoft.com/office/drawing/2014/main" id="{641F42B8-FA9A-4246-AA18-D3C7197A21BE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 bwMode="gray">
          <a:xfrm>
            <a:off x="3978792" y="4318602"/>
            <a:ext cx="250385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25" name="Textplatzhalter 5">
            <a:extLst>
              <a:ext uri="{FF2B5EF4-FFF2-40B4-BE49-F238E27FC236}">
                <a16:creationId xmlns:a16="http://schemas.microsoft.com/office/drawing/2014/main" id="{B323F187-9CDD-4FB7-BC09-4A6143389782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 bwMode="gray">
          <a:xfrm>
            <a:off x="3978790" y="5852852"/>
            <a:ext cx="250385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30302837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4"/>
          <p:cNvSpPr>
            <a:spLocks noGrp="1"/>
          </p:cNvSpPr>
          <p:nvPr>
            <p:ph type="pic" sz="quarter" idx="24" hasCustomPrompt="1"/>
          </p:nvPr>
        </p:nvSpPr>
        <p:spPr bwMode="gray">
          <a:xfrm>
            <a:off x="8305800" y="0"/>
            <a:ext cx="5137150" cy="7561263"/>
          </a:xfrm>
          <a:prstGeom prst="rect">
            <a:avLst/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a picture</a:t>
            </a:r>
          </a:p>
        </p:txBody>
      </p:sp>
      <p:sp>
        <p:nvSpPr>
          <p:cNvPr id="3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6992227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</p:spTree>
    <p:extLst>
      <p:ext uri="{BB962C8B-B14F-4D97-AF65-F5344CB8AC3E}">
        <p14:creationId xmlns:p14="http://schemas.microsoft.com/office/powerpoint/2010/main" val="1122592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1_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ildplatzhalter 2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-9902" y="0"/>
            <a:ext cx="13452852" cy="7561264"/>
          </a:xfrm>
          <a:prstGeom prst="rect">
            <a:avLst/>
          </a:prstGeom>
          <a:solidFill>
            <a:schemeClr val="accent5"/>
          </a:solidFill>
        </p:spPr>
        <p:txBody>
          <a:bodyPr bIns="324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de-DE" dirty="0"/>
              <a:t>▲</a:t>
            </a:r>
            <a:br>
              <a:rPr lang="de-DE" dirty="0"/>
            </a:br>
            <a:r>
              <a:rPr lang="de-DE" dirty="0"/>
              <a:t>Add </a:t>
            </a:r>
            <a:r>
              <a:rPr lang="de-DE" dirty="0" err="1"/>
              <a:t>picture</a:t>
            </a:r>
            <a:endParaRPr lang="de-DE" dirty="0"/>
          </a:p>
        </p:txBody>
      </p:sp>
      <p:sp>
        <p:nvSpPr>
          <p:cNvPr id="3" name="Untertitel 2" hidden="1"/>
          <p:cNvSpPr>
            <a:spLocks noGrp="1"/>
          </p:cNvSpPr>
          <p:nvPr>
            <p:ph type="subTitle" idx="1" hasCustomPrompt="1"/>
          </p:nvPr>
        </p:nvSpPr>
        <p:spPr>
          <a:xfrm>
            <a:off x="3" y="9135"/>
            <a:ext cx="80669" cy="45719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 algn="l" rtl="0">
              <a:buNone/>
              <a:defRPr lang="de-DE" sz="100" b="0" i="0" u="none" strike="noStrike" baseline="0" smtClean="0">
                <a:solidFill>
                  <a:schemeClr val="bg1"/>
                </a:solidFill>
              </a:defRPr>
            </a:lvl1pPr>
            <a:lvl2pPr marL="521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2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1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dirty="0" err="1"/>
              <a:t>Subtittle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6832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3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4"/>
          <p:cNvSpPr>
            <a:spLocks noGrp="1"/>
          </p:cNvSpPr>
          <p:nvPr>
            <p:ph type="pic" sz="quarter" idx="24" hasCustomPrompt="1"/>
          </p:nvPr>
        </p:nvSpPr>
        <p:spPr bwMode="gray">
          <a:xfrm>
            <a:off x="8305800" y="0"/>
            <a:ext cx="5137150" cy="7561263"/>
          </a:xfrm>
          <a:prstGeom prst="rect">
            <a:avLst/>
          </a:prstGeom>
          <a:solidFill>
            <a:schemeClr val="accent5"/>
          </a:solidFill>
        </p:spPr>
        <p:txBody>
          <a:bodyPr bIns="306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a picture</a:t>
            </a:r>
          </a:p>
        </p:txBody>
      </p:sp>
      <p:sp>
        <p:nvSpPr>
          <p:cNvPr id="3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709161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4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73859" y="1487008"/>
            <a:ext cx="3377815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8149224" y="4602365"/>
            <a:ext cx="2908299" cy="21236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3800" b="0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noProof="0" dirty="0"/>
              <a:t>01</a:t>
            </a:r>
          </a:p>
        </p:txBody>
      </p:sp>
      <p:sp>
        <p:nvSpPr>
          <p:cNvPr id="8" name="Textplatzhalter 5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73859" y="1905538"/>
            <a:ext cx="3377815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1169260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basic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65150" y="2091307"/>
            <a:ext cx="59309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4" name="Textplatzhalter 5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573858" y="1049440"/>
            <a:ext cx="1230394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946900" y="2091307"/>
            <a:ext cx="59309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8" name="Textplatzhalter 5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565149" y="6682502"/>
            <a:ext cx="5930900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800" b="0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GB" noProof="0" dirty="0"/>
              <a:t>Legal / Source Descriptor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2D513402-175E-4C92-9778-424601400BC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573859" y="2509837"/>
            <a:ext cx="59309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15" name="Textplatzhalter 5">
            <a:extLst>
              <a:ext uri="{FF2B5EF4-FFF2-40B4-BE49-F238E27FC236}">
                <a16:creationId xmlns:a16="http://schemas.microsoft.com/office/drawing/2014/main" id="{DA9465FC-E3FF-4F32-9DB8-0CE25218660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6938191" y="2509837"/>
            <a:ext cx="59309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35688343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_basic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14" name="Textplatzhalter 5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573858" y="1049440"/>
            <a:ext cx="1230394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600" b="0" i="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noProof="0" dirty="0" err="1"/>
              <a:t>Subline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523614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-option_left-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4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4423713" y="2902689"/>
            <a:ext cx="2665025" cy="4658572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180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7412108" y="2902689"/>
            <a:ext cx="2665025" cy="4658572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180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4" name="Bildplatzhalter 4"/>
          <p:cNvSpPr>
            <a:spLocks noGrp="1"/>
          </p:cNvSpPr>
          <p:nvPr>
            <p:ph type="pic" sz="quarter" idx="31" hasCustomPrompt="1"/>
          </p:nvPr>
        </p:nvSpPr>
        <p:spPr bwMode="gray">
          <a:xfrm>
            <a:off x="10400503" y="2902689"/>
            <a:ext cx="2665025" cy="4658572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180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65150" y="1607361"/>
            <a:ext cx="306070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2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8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4423713" y="1614735"/>
            <a:ext cx="2665025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20" name="Textplatzhalter 5"/>
          <p:cNvSpPr>
            <a:spLocks noGrp="1"/>
          </p:cNvSpPr>
          <p:nvPr>
            <p:ph type="body" sz="quarter" idx="35" hasCustomPrompt="1"/>
          </p:nvPr>
        </p:nvSpPr>
        <p:spPr bwMode="gray">
          <a:xfrm>
            <a:off x="7412108" y="1607361"/>
            <a:ext cx="2665025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22" name="Textplatzhalter 5"/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10400503" y="1607361"/>
            <a:ext cx="2665025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24" name="Textplatzhalter 5">
            <a:extLst>
              <a:ext uri="{FF2B5EF4-FFF2-40B4-BE49-F238E27FC236}">
                <a16:creationId xmlns:a16="http://schemas.microsoft.com/office/drawing/2014/main" id="{52E3CFEE-C530-4CA5-9EA2-FA0080B6E33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 bwMode="gray">
          <a:xfrm>
            <a:off x="573859" y="2025891"/>
            <a:ext cx="3060700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20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26" name="Textplatzhalter 5">
            <a:extLst>
              <a:ext uri="{FF2B5EF4-FFF2-40B4-BE49-F238E27FC236}">
                <a16:creationId xmlns:a16="http://schemas.microsoft.com/office/drawing/2014/main" id="{2A25DD16-92DA-4E42-84BE-F66CE4EEC74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4415347" y="2033265"/>
            <a:ext cx="2673391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27" name="Textplatzhalter 5">
            <a:extLst>
              <a:ext uri="{FF2B5EF4-FFF2-40B4-BE49-F238E27FC236}">
                <a16:creationId xmlns:a16="http://schemas.microsoft.com/office/drawing/2014/main" id="{D8731642-EE0A-410C-9669-6FE7A503832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7412108" y="2025891"/>
            <a:ext cx="2673391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28" name="Textplatzhalter 5">
            <a:extLst>
              <a:ext uri="{FF2B5EF4-FFF2-40B4-BE49-F238E27FC236}">
                <a16:creationId xmlns:a16="http://schemas.microsoft.com/office/drawing/2014/main" id="{CF500C2F-7100-43C9-B193-3FC94C08F7C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10383797" y="2025891"/>
            <a:ext cx="2673391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2964332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-option_left-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4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6983261" y="4510391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9120531" y="4510391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4" name="Bildplatzhalter 4"/>
          <p:cNvSpPr>
            <a:spLocks noGrp="1"/>
          </p:cNvSpPr>
          <p:nvPr>
            <p:ph type="pic" sz="quarter" idx="31" hasCustomPrompt="1"/>
          </p:nvPr>
        </p:nvSpPr>
        <p:spPr bwMode="gray">
          <a:xfrm>
            <a:off x="11257800" y="4510391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18" name="Textplatzhalter 5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595684" y="3093339"/>
            <a:ext cx="1620000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19" name="Textplatzhalter 5"/>
          <p:cNvSpPr>
            <a:spLocks noGrp="1"/>
          </p:cNvSpPr>
          <p:nvPr>
            <p:ph type="body" sz="quarter" idx="34" hasCustomPrompt="1"/>
          </p:nvPr>
        </p:nvSpPr>
        <p:spPr bwMode="gray">
          <a:xfrm>
            <a:off x="595684" y="3379404"/>
            <a:ext cx="1620000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80000" indent="-180000" algn="l">
              <a:lnSpc>
                <a:spcPct val="100000"/>
              </a:lnSpc>
              <a:buFontTx/>
              <a:buNone/>
              <a:defRPr sz="1000" b="0" i="0" baseline="0">
                <a:solidFill>
                  <a:schemeClr val="accent3"/>
                </a:solidFill>
                <a:latin typeface="+mn-lt"/>
              </a:defRPr>
            </a:lvl1pPr>
            <a:lvl2pPr marL="180000" indent="-180000">
              <a:buFontTx/>
              <a:buNone/>
              <a:defRPr sz="1000">
                <a:solidFill>
                  <a:schemeClr val="accent3"/>
                </a:solidFill>
                <a:latin typeface="+mn-lt"/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24" name="Bildplatzhalter 4"/>
          <p:cNvSpPr>
            <a:spLocks noGrp="1"/>
          </p:cNvSpPr>
          <p:nvPr>
            <p:ph type="pic" sz="quarter" idx="39" hasCustomPrompt="1"/>
          </p:nvPr>
        </p:nvSpPr>
        <p:spPr bwMode="gray">
          <a:xfrm>
            <a:off x="571451" y="4510391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25" name="Bildplatzhalter 4"/>
          <p:cNvSpPr>
            <a:spLocks noGrp="1"/>
          </p:cNvSpPr>
          <p:nvPr>
            <p:ph type="pic" sz="quarter" idx="40" hasCustomPrompt="1"/>
          </p:nvPr>
        </p:nvSpPr>
        <p:spPr bwMode="gray">
          <a:xfrm>
            <a:off x="2708721" y="4510391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26" name="Bildplatzhalter 4"/>
          <p:cNvSpPr>
            <a:spLocks noGrp="1"/>
          </p:cNvSpPr>
          <p:nvPr>
            <p:ph type="pic" sz="quarter" idx="41" hasCustomPrompt="1"/>
          </p:nvPr>
        </p:nvSpPr>
        <p:spPr bwMode="gray">
          <a:xfrm>
            <a:off x="4845991" y="4510391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27" name="Textplatzhalter 5"/>
          <p:cNvSpPr>
            <a:spLocks noGrp="1"/>
          </p:cNvSpPr>
          <p:nvPr>
            <p:ph type="body" sz="quarter" idx="42" hasCustomPrompt="1"/>
          </p:nvPr>
        </p:nvSpPr>
        <p:spPr bwMode="gray">
          <a:xfrm>
            <a:off x="2708721" y="3093339"/>
            <a:ext cx="1620000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29" name="Textplatzhalter 5"/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4845991" y="3093339"/>
            <a:ext cx="1620000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1" name="Textplatzhalter 5"/>
          <p:cNvSpPr>
            <a:spLocks noGrp="1"/>
          </p:cNvSpPr>
          <p:nvPr>
            <p:ph type="body" sz="quarter" idx="46" hasCustomPrompt="1"/>
          </p:nvPr>
        </p:nvSpPr>
        <p:spPr bwMode="gray">
          <a:xfrm>
            <a:off x="6983261" y="3093339"/>
            <a:ext cx="1620000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3" name="Textplatzhalter 5"/>
          <p:cNvSpPr>
            <a:spLocks noGrp="1"/>
          </p:cNvSpPr>
          <p:nvPr>
            <p:ph type="body" sz="quarter" idx="48" hasCustomPrompt="1"/>
          </p:nvPr>
        </p:nvSpPr>
        <p:spPr bwMode="gray">
          <a:xfrm>
            <a:off x="9120531" y="3093339"/>
            <a:ext cx="1620000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5" name="Textplatzhalter 5"/>
          <p:cNvSpPr>
            <a:spLocks noGrp="1"/>
          </p:cNvSpPr>
          <p:nvPr>
            <p:ph type="body" sz="quarter" idx="50" hasCustomPrompt="1"/>
          </p:nvPr>
        </p:nvSpPr>
        <p:spPr bwMode="gray">
          <a:xfrm>
            <a:off x="11229812" y="3093339"/>
            <a:ext cx="1620000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7" name="Textplatzhalter 5"/>
          <p:cNvSpPr>
            <a:spLocks noGrp="1"/>
          </p:cNvSpPr>
          <p:nvPr>
            <p:ph type="body" sz="quarter" idx="52" hasCustomPrompt="1"/>
          </p:nvPr>
        </p:nvSpPr>
        <p:spPr bwMode="gray">
          <a:xfrm>
            <a:off x="595684" y="1296988"/>
            <a:ext cx="590036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39" name="Textplatzhalter 5"/>
          <p:cNvSpPr>
            <a:spLocks noGrp="1"/>
          </p:cNvSpPr>
          <p:nvPr>
            <p:ph type="body" sz="quarter" idx="54" hasCustomPrompt="1"/>
          </p:nvPr>
        </p:nvSpPr>
        <p:spPr bwMode="gray">
          <a:xfrm>
            <a:off x="6946900" y="1296988"/>
            <a:ext cx="590036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41" name="Bildplatzhalter 4"/>
          <p:cNvSpPr>
            <a:spLocks noGrp="1"/>
          </p:cNvSpPr>
          <p:nvPr>
            <p:ph type="pic" sz="quarter" idx="56" hasCustomPrompt="1"/>
          </p:nvPr>
        </p:nvSpPr>
        <p:spPr bwMode="gray">
          <a:xfrm>
            <a:off x="6976960" y="5706949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2" name="Bildplatzhalter 4"/>
          <p:cNvSpPr>
            <a:spLocks noGrp="1"/>
          </p:cNvSpPr>
          <p:nvPr>
            <p:ph type="pic" sz="quarter" idx="57" hasCustomPrompt="1"/>
          </p:nvPr>
        </p:nvSpPr>
        <p:spPr bwMode="gray">
          <a:xfrm>
            <a:off x="9114230" y="5706949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3" name="Bildplatzhalter 4"/>
          <p:cNvSpPr>
            <a:spLocks noGrp="1"/>
          </p:cNvSpPr>
          <p:nvPr>
            <p:ph type="pic" sz="quarter" idx="58" hasCustomPrompt="1"/>
          </p:nvPr>
        </p:nvSpPr>
        <p:spPr bwMode="gray">
          <a:xfrm>
            <a:off x="11251499" y="5706949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4" name="Bildplatzhalter 4"/>
          <p:cNvSpPr>
            <a:spLocks noGrp="1"/>
          </p:cNvSpPr>
          <p:nvPr>
            <p:ph type="pic" sz="quarter" idx="59" hasCustomPrompt="1"/>
          </p:nvPr>
        </p:nvSpPr>
        <p:spPr bwMode="gray">
          <a:xfrm>
            <a:off x="565150" y="5706949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5" name="Bildplatzhalter 4"/>
          <p:cNvSpPr>
            <a:spLocks noGrp="1"/>
          </p:cNvSpPr>
          <p:nvPr>
            <p:ph type="pic" sz="quarter" idx="60" hasCustomPrompt="1"/>
          </p:nvPr>
        </p:nvSpPr>
        <p:spPr bwMode="gray">
          <a:xfrm>
            <a:off x="2702420" y="5706949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6" name="Bildplatzhalter 4"/>
          <p:cNvSpPr>
            <a:spLocks noGrp="1"/>
          </p:cNvSpPr>
          <p:nvPr>
            <p:ph type="pic" sz="quarter" idx="61" hasCustomPrompt="1"/>
          </p:nvPr>
        </p:nvSpPr>
        <p:spPr bwMode="gray">
          <a:xfrm>
            <a:off x="4839690" y="5706949"/>
            <a:ext cx="1620000" cy="1081204"/>
          </a:xfrm>
          <a:prstGeom prst="roundRect">
            <a:avLst>
              <a:gd name="adj" fmla="val 1288"/>
            </a:avLst>
          </a:prstGeom>
          <a:solidFill>
            <a:schemeClr val="accent5"/>
          </a:solidFill>
        </p:spPr>
        <p:txBody>
          <a:bodyPr bIns="72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48" name="Textplatzhalter 5">
            <a:extLst>
              <a:ext uri="{FF2B5EF4-FFF2-40B4-BE49-F238E27FC236}">
                <a16:creationId xmlns:a16="http://schemas.microsoft.com/office/drawing/2014/main" id="{F7373B30-2B6B-42CD-84DC-2E99E3773792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 bwMode="gray">
          <a:xfrm>
            <a:off x="565150" y="1715518"/>
            <a:ext cx="59309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49" name="Textplatzhalter 5">
            <a:extLst>
              <a:ext uri="{FF2B5EF4-FFF2-40B4-BE49-F238E27FC236}">
                <a16:creationId xmlns:a16="http://schemas.microsoft.com/office/drawing/2014/main" id="{FD72F21E-5BCC-4144-B626-02685EAD23AC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 bwMode="gray">
          <a:xfrm>
            <a:off x="6958780" y="1712089"/>
            <a:ext cx="59309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50" name="Textplatzhalter 5">
            <a:extLst>
              <a:ext uri="{FF2B5EF4-FFF2-40B4-BE49-F238E27FC236}">
                <a16:creationId xmlns:a16="http://schemas.microsoft.com/office/drawing/2014/main" id="{D4297F68-3F10-4006-8A5C-6060E689A56D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 bwMode="gray">
          <a:xfrm>
            <a:off x="2702420" y="3379404"/>
            <a:ext cx="1620000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000" b="0" i="0" baseline="0">
                <a:solidFill>
                  <a:schemeClr val="accent3"/>
                </a:solidFill>
                <a:latin typeface="+mn-lt"/>
              </a:defRPr>
            </a:lvl1pPr>
            <a:lvl2pPr marL="432010" indent="0">
              <a:buFontTx/>
              <a:buNone/>
              <a:defRPr sz="1000">
                <a:solidFill>
                  <a:schemeClr val="accent3"/>
                </a:solidFill>
                <a:latin typeface="+mn-lt"/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51" name="Textplatzhalter 5">
            <a:extLst>
              <a:ext uri="{FF2B5EF4-FFF2-40B4-BE49-F238E27FC236}">
                <a16:creationId xmlns:a16="http://schemas.microsoft.com/office/drawing/2014/main" id="{2B49FC7E-CC4C-43A2-9B2C-B539A636869A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 bwMode="gray">
          <a:xfrm>
            <a:off x="4839690" y="3379404"/>
            <a:ext cx="1620000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000" b="0" i="0" baseline="0">
                <a:solidFill>
                  <a:schemeClr val="accent3"/>
                </a:solidFill>
                <a:latin typeface="+mn-lt"/>
              </a:defRPr>
            </a:lvl1pPr>
            <a:lvl2pPr marL="432010" indent="0">
              <a:buFontTx/>
              <a:buNone/>
              <a:defRPr sz="1000">
                <a:solidFill>
                  <a:schemeClr val="accent3"/>
                </a:solidFill>
                <a:latin typeface="+mn-lt"/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52" name="Textplatzhalter 5">
            <a:extLst>
              <a:ext uri="{FF2B5EF4-FFF2-40B4-BE49-F238E27FC236}">
                <a16:creationId xmlns:a16="http://schemas.microsoft.com/office/drawing/2014/main" id="{C7A21A25-4A16-41CD-96B6-FF8805A4B84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 bwMode="gray">
          <a:xfrm>
            <a:off x="6976960" y="3391189"/>
            <a:ext cx="1620000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000" b="0" i="0" baseline="0">
                <a:solidFill>
                  <a:schemeClr val="accent3"/>
                </a:solidFill>
                <a:latin typeface="+mn-lt"/>
              </a:defRPr>
            </a:lvl1pPr>
            <a:lvl2pPr marL="432010" indent="0">
              <a:buFontTx/>
              <a:buNone/>
              <a:defRPr sz="1000">
                <a:solidFill>
                  <a:schemeClr val="accent3"/>
                </a:solidFill>
                <a:latin typeface="+mn-lt"/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53" name="Textplatzhalter 5">
            <a:extLst>
              <a:ext uri="{FF2B5EF4-FFF2-40B4-BE49-F238E27FC236}">
                <a16:creationId xmlns:a16="http://schemas.microsoft.com/office/drawing/2014/main" id="{F33DFB80-3F1B-4D97-B47B-5D69CB81C310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 bwMode="gray">
          <a:xfrm>
            <a:off x="9109117" y="3402456"/>
            <a:ext cx="1620000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000" b="0" i="0" baseline="0">
                <a:solidFill>
                  <a:schemeClr val="accent3"/>
                </a:solidFill>
                <a:latin typeface="+mn-lt"/>
              </a:defRPr>
            </a:lvl1pPr>
            <a:lvl2pPr marL="432010" indent="0">
              <a:buFontTx/>
              <a:buNone/>
              <a:defRPr sz="1000">
                <a:solidFill>
                  <a:schemeClr val="accent3"/>
                </a:solidFill>
                <a:latin typeface="+mn-lt"/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  <p:sp>
        <p:nvSpPr>
          <p:cNvPr id="54" name="Textplatzhalter 5">
            <a:extLst>
              <a:ext uri="{FF2B5EF4-FFF2-40B4-BE49-F238E27FC236}">
                <a16:creationId xmlns:a16="http://schemas.microsoft.com/office/drawing/2014/main" id="{C780EDD6-4001-4C7B-812D-0FE4B67CE0BB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 bwMode="gray">
          <a:xfrm>
            <a:off x="11229812" y="3402456"/>
            <a:ext cx="1620000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1000" b="0" i="0" baseline="0">
                <a:solidFill>
                  <a:schemeClr val="accent3"/>
                </a:solidFill>
                <a:latin typeface="+mn-lt"/>
              </a:defRPr>
            </a:lvl1pPr>
            <a:lvl2pPr marL="432010" indent="0">
              <a:buFontTx/>
              <a:buNone/>
              <a:defRPr sz="1000">
                <a:solidFill>
                  <a:schemeClr val="accent3"/>
                </a:solidFill>
                <a:latin typeface="+mn-lt"/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1948345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-option_left-I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4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5522912" y="0"/>
            <a:ext cx="2520000" cy="7561263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180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8222931" y="0"/>
            <a:ext cx="2520000" cy="7561263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180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4" name="Bildplatzhalter 4"/>
          <p:cNvSpPr>
            <a:spLocks noGrp="1"/>
          </p:cNvSpPr>
          <p:nvPr>
            <p:ph type="pic" sz="quarter" idx="31" hasCustomPrompt="1"/>
          </p:nvPr>
        </p:nvSpPr>
        <p:spPr bwMode="gray">
          <a:xfrm>
            <a:off x="10922950" y="0"/>
            <a:ext cx="2520000" cy="7561263"/>
          </a:xfrm>
          <a:prstGeom prst="roundRect">
            <a:avLst>
              <a:gd name="adj" fmla="val 0"/>
            </a:avLst>
          </a:prstGeom>
          <a:solidFill>
            <a:schemeClr val="accent5"/>
          </a:solidFill>
        </p:spPr>
        <p:txBody>
          <a:bodyPr bIns="1800000" anchor="b" anchorCtr="0"/>
          <a:lstStyle>
            <a:lvl1pPr marL="0" marR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000"/>
            </a:lvl1pPr>
          </a:lstStyle>
          <a:p>
            <a:pPr marL="0" marR="0" lvl="0" indent="0" algn="ctr" defTabSz="1042896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▲</a:t>
            </a:r>
            <a:br>
              <a:rPr lang="en-GB" noProof="0" dirty="0"/>
            </a:br>
            <a:r>
              <a:rPr lang="en-GB" noProof="0" dirty="0"/>
              <a:t>Add picture</a:t>
            </a:r>
          </a:p>
        </p:txBody>
      </p:sp>
      <p:sp>
        <p:nvSpPr>
          <p:cNvPr id="15" name="Textplatzhalter 5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1451" y="477022"/>
            <a:ext cx="456569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80000"/>
              </a:lnSpc>
              <a:defRPr sz="4000" b="1" i="0" cap="none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 noProof="0" dirty="0"/>
              <a:t>Headline </a:t>
            </a:r>
          </a:p>
        </p:txBody>
      </p:sp>
      <p:sp>
        <p:nvSpPr>
          <p:cNvPr id="24" name="Textplatzhalt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1415940" y="2091307"/>
            <a:ext cx="372121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noProof="0" dirty="0"/>
              <a:t>Content Headline</a:t>
            </a:r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FD15345D-DA95-4729-8FB4-DC2B3DD830F2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 bwMode="gray">
          <a:xfrm>
            <a:off x="1415940" y="2509837"/>
            <a:ext cx="372121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baseline="0">
                <a:solidFill>
                  <a:schemeClr val="accent3"/>
                </a:solidFill>
                <a:latin typeface="+mj-lt"/>
              </a:defRPr>
            </a:lvl1pPr>
            <a:lvl2pPr>
              <a:defRPr sz="1400">
                <a:solidFill>
                  <a:schemeClr val="accent3"/>
                </a:solidFill>
              </a:defRPr>
            </a:lvl2pPr>
          </a:lstStyle>
          <a:p>
            <a:pPr marL="285750" marR="0" lvl="0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1</a:t>
            </a:r>
          </a:p>
          <a:p>
            <a:pPr marL="717760" marR="0" lvl="1" indent="-285750" algn="l" defTabSz="10428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noProof="0" dirty="0"/>
              <a:t>Content layer 2</a:t>
            </a:r>
          </a:p>
        </p:txBody>
      </p:sp>
    </p:spTree>
    <p:extLst>
      <p:ext uri="{BB962C8B-B14F-4D97-AF65-F5344CB8AC3E}">
        <p14:creationId xmlns:p14="http://schemas.microsoft.com/office/powerpoint/2010/main" val="851312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3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 userDrawn="1">
            <p:custDataLst>
              <p:tags r:id="rId32"/>
            </p:custDataLst>
          </p:nvPr>
        </p:nvGraphicFramePr>
        <p:xfrm>
          <a:off x="2001" y="1595"/>
          <a:ext cx="1995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3" imgW="338" imgH="338" progId="TCLayout.ActiveDocument.1">
                  <p:embed/>
                </p:oleObj>
              </mc:Choice>
              <mc:Fallback>
                <p:oleObj name="think-cell Folie" r:id="rId33" imgW="338" imgH="33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2001" y="1595"/>
                        <a:ext cx="1995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feld 38"/>
          <p:cNvSpPr txBox="1"/>
          <p:nvPr userDrawn="1"/>
        </p:nvSpPr>
        <p:spPr bwMode="gray">
          <a:xfrm>
            <a:off x="11891043" y="7150478"/>
            <a:ext cx="987265" cy="1384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 defTabSz="1043056">
              <a:spcBef>
                <a:spcPts val="300"/>
              </a:spcBef>
            </a:pPr>
            <a:fld id="{CCFED7E5-2E50-44E2-AE80-A409710B6CFB}" type="slidenum">
              <a:rPr lang="de-DE" sz="900" b="1" smtClean="0">
                <a:solidFill>
                  <a:schemeClr val="tx2"/>
                </a:solidFill>
              </a:rPr>
              <a:pPr algn="r" defTabSz="1043056">
                <a:spcBef>
                  <a:spcPts val="300"/>
                </a:spcBef>
              </a:pPr>
              <a:t>‹#›</a:t>
            </a:fld>
            <a:endParaRPr lang="de-DE" sz="900" b="1" dirty="0">
              <a:solidFill>
                <a:schemeClr val="tx2"/>
              </a:solidFill>
            </a:endParaRP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5E3D1577-27B8-41DA-A0B2-7BC44D46A429}"/>
              </a:ext>
            </a:extLst>
          </p:cNvPr>
          <p:cNvPicPr>
            <a:picLocks noChangeAspect="1"/>
          </p:cNvPicPr>
          <p:nvPr userDrawn="1"/>
        </p:nvPicPr>
        <p:blipFill>
          <a:blip r:embed="rId35">
            <a:extLst>
              <a:ext uri="{96DAC541-7B7A-43D3-8B79-37D633B846F1}">
                <asvg:svgBlip xmlns:asvg="http://schemas.microsoft.com/office/drawing/2016/SVG/main" r:embed="rId36"/>
              </a:ext>
            </a:extLst>
          </a:blip>
          <a:stretch>
            <a:fillRect/>
          </a:stretch>
        </p:blipFill>
        <p:spPr>
          <a:xfrm>
            <a:off x="565153" y="7158424"/>
            <a:ext cx="1864834" cy="12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275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68" r:id="rId2"/>
    <p:sldLayoutId id="2147483944" r:id="rId3"/>
    <p:sldLayoutId id="2147483970" r:id="rId4"/>
    <p:sldLayoutId id="2147483958" r:id="rId5"/>
    <p:sldLayoutId id="2147483974" r:id="rId6"/>
    <p:sldLayoutId id="2147483947" r:id="rId7"/>
    <p:sldLayoutId id="2147483971" r:id="rId8"/>
    <p:sldLayoutId id="2147483961" r:id="rId9"/>
    <p:sldLayoutId id="2147483966" r:id="rId10"/>
    <p:sldLayoutId id="2147483954" r:id="rId11"/>
    <p:sldLayoutId id="2147483964" r:id="rId12"/>
    <p:sldLayoutId id="2147483967" r:id="rId13"/>
    <p:sldLayoutId id="2147483957" r:id="rId14"/>
    <p:sldLayoutId id="2147483956" r:id="rId15"/>
    <p:sldLayoutId id="2147483972" r:id="rId16"/>
    <p:sldLayoutId id="2147483948" r:id="rId17"/>
    <p:sldLayoutId id="2147483955" r:id="rId18"/>
    <p:sldLayoutId id="2147483965" r:id="rId19"/>
    <p:sldLayoutId id="2147483962" r:id="rId20"/>
    <p:sldLayoutId id="2147483963" r:id="rId21"/>
    <p:sldLayoutId id="2147483953" r:id="rId22"/>
    <p:sldLayoutId id="2147483973" r:id="rId23"/>
    <p:sldLayoutId id="2147483952" r:id="rId24"/>
    <p:sldLayoutId id="2147483949" r:id="rId25"/>
    <p:sldLayoutId id="2147483950" r:id="rId26"/>
    <p:sldLayoutId id="2147483960" r:id="rId27"/>
    <p:sldLayoutId id="2147483959" r:id="rId28"/>
    <p:sldLayoutId id="2147483913" r:id="rId29"/>
    <p:sldLayoutId id="2147483937" r:id="rId30"/>
  </p:sldLayoutIdLst>
  <p:hf sldNum="0" hdr="0" ftr="0"/>
  <p:txStyles>
    <p:titleStyle>
      <a:lvl1pPr algn="l" defTabSz="1042896" rtl="0" eaLnBrk="1" latinLnBrk="0" hangingPunct="1">
        <a:spcBef>
          <a:spcPct val="0"/>
        </a:spcBef>
        <a:buNone/>
        <a:defRPr lang="de-DE" sz="2000" b="1" i="0" u="none" strike="noStrike" kern="1200" baseline="0" smtClean="0">
          <a:solidFill>
            <a:schemeClr val="tx1"/>
          </a:solidFill>
          <a:latin typeface="Tahoma" pitchFamily="34" charset="0"/>
          <a:ea typeface="+mj-ea"/>
          <a:cs typeface="Tahoma" pitchFamily="34" charset="0"/>
        </a:defRPr>
      </a:lvl1pPr>
    </p:titleStyle>
    <p:bodyStyle>
      <a:lvl1pPr marL="0" indent="0" algn="l" defTabSz="1042896" rtl="0" eaLnBrk="1" latinLnBrk="0" hangingPunct="1">
        <a:lnSpc>
          <a:spcPct val="130000"/>
        </a:lnSpc>
        <a:spcBef>
          <a:spcPts val="0"/>
        </a:spcBef>
        <a:buFont typeface="Arial" pitchFamily="34" charset="0"/>
        <a:buNone/>
        <a:defRPr lang="de-DE" sz="1600" b="0" i="0" u="none" strike="noStrike" kern="1200" baseline="0" smtClean="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432010" indent="-216005" algn="l" defTabSz="542841" rtl="0" eaLnBrk="1" latinLnBrk="0" hangingPunct="1">
        <a:lnSpc>
          <a:spcPct val="130000"/>
        </a:lnSpc>
        <a:spcBef>
          <a:spcPts val="0"/>
        </a:spcBef>
        <a:buClr>
          <a:schemeClr val="tx1"/>
        </a:buClr>
        <a:buSzPct val="120000"/>
        <a:buFont typeface="Arial" pitchFamily="34" charset="0"/>
        <a:buChar char="•"/>
        <a:tabLst/>
        <a:defRPr sz="1600" kern="1200" baseline="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864020" indent="-216005" algn="l" defTabSz="1042896" rtl="0" eaLnBrk="1" latinLnBrk="0" hangingPunct="1">
        <a:lnSpc>
          <a:spcPct val="130000"/>
        </a:lnSpc>
        <a:spcBef>
          <a:spcPts val="0"/>
        </a:spcBef>
        <a:buClr>
          <a:schemeClr val="tx1"/>
        </a:buClr>
        <a:buSzPct val="120000"/>
        <a:buFont typeface="Arial" pitchFamily="34" charset="0"/>
        <a:buChar char="•"/>
        <a:defRPr sz="16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864020" indent="-216005" algn="l" defTabSz="1042896" rtl="0" eaLnBrk="1" latinLnBrk="0" hangingPunct="1">
        <a:lnSpc>
          <a:spcPct val="130000"/>
        </a:lnSpc>
        <a:spcBef>
          <a:spcPts val="0"/>
        </a:spcBef>
        <a:buClr>
          <a:schemeClr val="tx1"/>
        </a:buClr>
        <a:buSzPct val="12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864020" indent="-216005" algn="l" defTabSz="1042896" rtl="0" eaLnBrk="1" latinLnBrk="0" hangingPunct="1">
        <a:lnSpc>
          <a:spcPct val="130000"/>
        </a:lnSpc>
        <a:spcBef>
          <a:spcPts val="0"/>
        </a:spcBef>
        <a:buClr>
          <a:schemeClr val="tx1"/>
        </a:buClr>
        <a:buSzPct val="12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864020" indent="-216005" algn="l" defTabSz="1042896" rtl="0" eaLnBrk="1" latinLnBrk="0" hangingPunct="1">
        <a:lnSpc>
          <a:spcPct val="130000"/>
        </a:lnSpc>
        <a:spcBef>
          <a:spcPts val="0"/>
        </a:spcBef>
        <a:buClr>
          <a:schemeClr val="tx1"/>
        </a:buClr>
        <a:buSzPct val="12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6pPr>
      <a:lvl7pPr marL="864020" indent="-216005" algn="l" defTabSz="1042896" rtl="0" eaLnBrk="1" latinLnBrk="0" hangingPunct="1">
        <a:lnSpc>
          <a:spcPct val="130000"/>
        </a:lnSpc>
        <a:spcBef>
          <a:spcPts val="0"/>
        </a:spcBef>
        <a:buClr>
          <a:schemeClr val="tx1"/>
        </a:buClr>
        <a:buSzPct val="12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7pPr>
      <a:lvl8pPr marL="864020" indent="-216005" algn="l" defTabSz="1042896" rtl="0" eaLnBrk="1" latinLnBrk="0" hangingPunct="1">
        <a:lnSpc>
          <a:spcPct val="130000"/>
        </a:lnSpc>
        <a:spcBef>
          <a:spcPts val="0"/>
        </a:spcBef>
        <a:buClr>
          <a:schemeClr val="tx1"/>
        </a:buClr>
        <a:buSzPct val="12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8pPr>
      <a:lvl9pPr marL="4432308" indent="-260724" algn="l" defTabSz="1042896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48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96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44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92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239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88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136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583" algn="l" defTabSz="104289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43">
          <p15:clr>
            <a:srgbClr val="F26B43"/>
          </p15:clr>
        </p15:guide>
        <p15:guide id="2" pos="8225">
          <p15:clr>
            <a:srgbClr val="F26B43"/>
          </p15:clr>
        </p15:guide>
        <p15:guide id="3" orient="horz" pos="4581">
          <p15:clr>
            <a:srgbClr val="F26B43"/>
          </p15:clr>
        </p15:guide>
        <p15:guide id="4" orient="horz" pos="182">
          <p15:clr>
            <a:srgbClr val="F26B43"/>
          </p15:clr>
        </p15:guide>
        <p15:guide id="5" pos="4234">
          <p15:clr>
            <a:srgbClr val="F26B43"/>
          </p15:clr>
        </p15:guide>
        <p15:guide id="6" pos="8112">
          <p15:clr>
            <a:srgbClr val="F26B43"/>
          </p15:clr>
        </p15:guide>
        <p15:guide id="7" orient="horz" pos="4468">
          <p15:clr>
            <a:srgbClr val="F26B43"/>
          </p15:clr>
        </p15:guide>
        <p15:guide id="8" pos="356">
          <p15:clr>
            <a:srgbClr val="F26B43"/>
          </p15:clr>
        </p15:guide>
        <p15:guide id="9" pos="528">
          <p15:clr>
            <a:srgbClr val="F26B43"/>
          </p15:clr>
        </p15:guide>
        <p15:guide id="10" pos="7953">
          <p15:clr>
            <a:srgbClr val="F26B43"/>
          </p15:clr>
        </p15:guide>
        <p15:guide id="11" pos="4376">
          <p15:clr>
            <a:srgbClr val="F26B43"/>
          </p15:clr>
        </p15:guide>
        <p15:guide id="12" pos="4092">
          <p15:clr>
            <a:srgbClr val="F26B43"/>
          </p15:clr>
        </p15:guide>
        <p15:guide id="13" orient="horz" pos="817">
          <p15:clr>
            <a:srgbClr val="F26B43"/>
          </p15:clr>
        </p15:guide>
        <p15:guide id="14" orient="horz" pos="4287">
          <p15:clr>
            <a:srgbClr val="F26B43"/>
          </p15:clr>
        </p15:guide>
        <p15:guide id="15" orient="horz" pos="295">
          <p15:clr>
            <a:srgbClr val="F26B43"/>
          </p15:clr>
        </p15:guide>
        <p15:guide id="16" orient="horz" pos="930">
          <p15:clr>
            <a:srgbClr val="F26B43"/>
          </p15:clr>
        </p15:guide>
        <p15:guide id="17" pos="2284">
          <p15:clr>
            <a:srgbClr val="F26B43"/>
          </p15:clr>
        </p15:guide>
        <p15:guide id="18" pos="6184">
          <p15:clr>
            <a:srgbClr val="F26B43"/>
          </p15:clr>
        </p15:guide>
        <p15:guide id="19" pos="3236">
          <p15:clr>
            <a:srgbClr val="F26B43"/>
          </p15:clr>
        </p15:guide>
        <p15:guide id="20" pos="5232">
          <p15:clr>
            <a:srgbClr val="F26B43"/>
          </p15:clr>
        </p15:guide>
        <p15:guide id="21" pos="1399">
          <p15:clr>
            <a:srgbClr val="F26B43"/>
          </p15:clr>
        </p15:guide>
        <p15:guide id="22" pos="706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AC70B675-F868-310F-D6F0-ED14876A9253}"/>
              </a:ext>
            </a:extLst>
          </p:cNvPr>
          <p:cNvSpPr txBox="1">
            <a:spLocks/>
          </p:cNvSpPr>
          <p:nvPr/>
        </p:nvSpPr>
        <p:spPr bwMode="gray">
          <a:xfrm>
            <a:off x="723851" y="629422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1042896" rtl="0" eaLnBrk="1" latinLnBrk="0" hangingPunct="1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  <a:defRPr lang="de-DE" sz="4000" b="1" i="0" u="none" strike="noStrike" kern="1200" cap="none" baseline="0">
                <a:solidFill>
                  <a:schemeClr val="tx2"/>
                </a:solidFill>
                <a:latin typeface="+mj-lt"/>
                <a:ea typeface="Verdana" pitchFamily="34" charset="0"/>
                <a:cs typeface="Verdana" pitchFamily="34" charset="0"/>
              </a:defRPr>
            </a:lvl1pPr>
            <a:lvl2pPr marL="432010" indent="-216005" algn="l" defTabSz="542841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itchFamily="34" charset="0"/>
              <a:buChar char="•"/>
              <a:tabLst/>
              <a:defRPr sz="1600" kern="1200" baseline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6pPr>
            <a:lvl7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7pPr>
            <a:lvl8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8pPr>
            <a:lvl9pPr marL="4432308" indent="-260724" algn="l" defTabSz="10428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Market Segment Foodservice</a:t>
            </a:r>
            <a:endParaRPr lang="en-US" dirty="0"/>
          </a:p>
        </p:txBody>
      </p:sp>
      <p:sp>
        <p:nvSpPr>
          <p:cNvPr id="13" name="Textfeld 4">
            <a:extLst>
              <a:ext uri="{FF2B5EF4-FFF2-40B4-BE49-F238E27FC236}">
                <a16:creationId xmlns:a16="http://schemas.microsoft.com/office/drawing/2014/main" id="{31D3A89C-FB16-D224-3425-6EF4A183764D}"/>
              </a:ext>
            </a:extLst>
          </p:cNvPr>
          <p:cNvSpPr txBox="1"/>
          <p:nvPr/>
        </p:nvSpPr>
        <p:spPr>
          <a:xfrm>
            <a:off x="571774" y="1505541"/>
            <a:ext cx="5917656" cy="6876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300"/>
              </a:spcBef>
            </a:pPr>
            <a:r>
              <a:rPr lang="de-DE" sz="1323" b="1" dirty="0" err="1"/>
              <a:t>Results</a:t>
            </a:r>
            <a:r>
              <a:rPr lang="de-DE" sz="1323" b="1" dirty="0"/>
              <a:t> YTD </a:t>
            </a:r>
            <a:r>
              <a:rPr lang="de-DE" sz="1323" b="1" dirty="0" err="1"/>
              <a:t>July</a:t>
            </a:r>
            <a:r>
              <a:rPr lang="de-DE" sz="1323" b="1" dirty="0"/>
              <a:t> 2024</a:t>
            </a:r>
          </a:p>
          <a:p>
            <a:pPr>
              <a:spcBef>
                <a:spcPts val="300"/>
              </a:spcBef>
            </a:pPr>
            <a:endParaRPr lang="de-DE" sz="1323" dirty="0"/>
          </a:p>
          <a:p>
            <a:pPr>
              <a:spcBef>
                <a:spcPts val="300"/>
              </a:spcBef>
            </a:pPr>
            <a:r>
              <a:rPr lang="de-DE" sz="1323" dirty="0">
                <a:solidFill>
                  <a:srgbClr val="002348"/>
                </a:solidFill>
              </a:rPr>
              <a:t>Sales: +19,2 % </a:t>
            </a:r>
            <a:r>
              <a:rPr lang="de-DE" sz="1323" dirty="0" err="1">
                <a:solidFill>
                  <a:srgbClr val="002348"/>
                </a:solidFill>
              </a:rPr>
              <a:t>ytd</a:t>
            </a:r>
            <a:r>
              <a:rPr lang="de-DE" sz="1323" dirty="0">
                <a:solidFill>
                  <a:srgbClr val="002348"/>
                </a:solidFill>
              </a:rPr>
              <a:t>. </a:t>
            </a:r>
          </a:p>
        </p:txBody>
      </p:sp>
      <p:sp>
        <p:nvSpPr>
          <p:cNvPr id="14" name="Textfeld 11">
            <a:extLst>
              <a:ext uri="{FF2B5EF4-FFF2-40B4-BE49-F238E27FC236}">
                <a16:creationId xmlns:a16="http://schemas.microsoft.com/office/drawing/2014/main" id="{BAD3A719-DCF6-C4A9-ADD2-E2C02B35F852}"/>
              </a:ext>
            </a:extLst>
          </p:cNvPr>
          <p:cNvSpPr txBox="1"/>
          <p:nvPr/>
        </p:nvSpPr>
        <p:spPr>
          <a:xfrm>
            <a:off x="5731919" y="1505541"/>
            <a:ext cx="4301393" cy="6876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300"/>
              </a:spcBef>
            </a:pPr>
            <a:r>
              <a:rPr lang="de-DE" sz="1323" b="1" dirty="0" err="1"/>
              <a:t>Results</a:t>
            </a:r>
            <a:r>
              <a:rPr lang="de-DE" sz="1323" b="1" dirty="0"/>
              <a:t> in </a:t>
            </a:r>
            <a:r>
              <a:rPr lang="de-DE" sz="1323" b="1" dirty="0" err="1"/>
              <a:t>July</a:t>
            </a:r>
            <a:r>
              <a:rPr lang="de-DE" sz="1323" b="1" dirty="0"/>
              <a:t> 2024</a:t>
            </a:r>
          </a:p>
          <a:p>
            <a:pPr>
              <a:spcBef>
                <a:spcPts val="300"/>
              </a:spcBef>
            </a:pPr>
            <a:endParaRPr lang="de-DE" sz="1323" dirty="0"/>
          </a:p>
          <a:p>
            <a:pPr>
              <a:spcBef>
                <a:spcPts val="300"/>
              </a:spcBef>
            </a:pPr>
            <a:r>
              <a:rPr lang="de-DE" sz="1323" dirty="0">
                <a:solidFill>
                  <a:srgbClr val="002348"/>
                </a:solidFill>
              </a:rPr>
              <a:t>Sales: 13,5%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DEC3AC0-B977-CBBE-74C9-FE3D64F4B2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664708"/>
              </p:ext>
            </p:extLst>
          </p:nvPr>
        </p:nvGraphicFramePr>
        <p:xfrm>
          <a:off x="435934" y="2860701"/>
          <a:ext cx="12594265" cy="3938685"/>
        </p:xfrm>
        <a:graphic>
          <a:graphicData uri="http://schemas.openxmlformats.org/drawingml/2006/table">
            <a:tbl>
              <a:tblPr/>
              <a:tblGrid>
                <a:gridCol w="1052896">
                  <a:extLst>
                    <a:ext uri="{9D8B030D-6E8A-4147-A177-3AD203B41FA5}">
                      <a16:colId xmlns:a16="http://schemas.microsoft.com/office/drawing/2014/main" val="482404857"/>
                    </a:ext>
                  </a:extLst>
                </a:gridCol>
                <a:gridCol w="1255377">
                  <a:extLst>
                    <a:ext uri="{9D8B030D-6E8A-4147-A177-3AD203B41FA5}">
                      <a16:colId xmlns:a16="http://schemas.microsoft.com/office/drawing/2014/main" val="1583770056"/>
                    </a:ext>
                  </a:extLst>
                </a:gridCol>
                <a:gridCol w="1255377">
                  <a:extLst>
                    <a:ext uri="{9D8B030D-6E8A-4147-A177-3AD203B41FA5}">
                      <a16:colId xmlns:a16="http://schemas.microsoft.com/office/drawing/2014/main" val="643058163"/>
                    </a:ext>
                  </a:extLst>
                </a:gridCol>
                <a:gridCol w="1255377">
                  <a:extLst>
                    <a:ext uri="{9D8B030D-6E8A-4147-A177-3AD203B41FA5}">
                      <a16:colId xmlns:a16="http://schemas.microsoft.com/office/drawing/2014/main" val="2772917730"/>
                    </a:ext>
                  </a:extLst>
                </a:gridCol>
                <a:gridCol w="1255377">
                  <a:extLst>
                    <a:ext uri="{9D8B030D-6E8A-4147-A177-3AD203B41FA5}">
                      <a16:colId xmlns:a16="http://schemas.microsoft.com/office/drawing/2014/main" val="305084746"/>
                    </a:ext>
                  </a:extLst>
                </a:gridCol>
                <a:gridCol w="1255377">
                  <a:extLst>
                    <a:ext uri="{9D8B030D-6E8A-4147-A177-3AD203B41FA5}">
                      <a16:colId xmlns:a16="http://schemas.microsoft.com/office/drawing/2014/main" val="1778921965"/>
                    </a:ext>
                  </a:extLst>
                </a:gridCol>
                <a:gridCol w="1255377">
                  <a:extLst>
                    <a:ext uri="{9D8B030D-6E8A-4147-A177-3AD203B41FA5}">
                      <a16:colId xmlns:a16="http://schemas.microsoft.com/office/drawing/2014/main" val="1713651985"/>
                    </a:ext>
                  </a:extLst>
                </a:gridCol>
                <a:gridCol w="1255377">
                  <a:extLst>
                    <a:ext uri="{9D8B030D-6E8A-4147-A177-3AD203B41FA5}">
                      <a16:colId xmlns:a16="http://schemas.microsoft.com/office/drawing/2014/main" val="3843042864"/>
                    </a:ext>
                  </a:extLst>
                </a:gridCol>
                <a:gridCol w="1498353">
                  <a:extLst>
                    <a:ext uri="{9D8B030D-6E8A-4147-A177-3AD203B41FA5}">
                      <a16:colId xmlns:a16="http://schemas.microsoft.com/office/drawing/2014/main" val="2081375834"/>
                    </a:ext>
                  </a:extLst>
                </a:gridCol>
                <a:gridCol w="1255377">
                  <a:extLst>
                    <a:ext uri="{9D8B030D-6E8A-4147-A177-3AD203B41FA5}">
                      <a16:colId xmlns:a16="http://schemas.microsoft.com/office/drawing/2014/main" val="505024142"/>
                    </a:ext>
                  </a:extLst>
                </a:gridCol>
              </a:tblGrid>
              <a:tr h="31377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GROSS SALES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GROSS SALES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GROSS SALES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GROSS SALES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GROSS SALES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GROSS SALES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GROSS SALES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GROSS SALES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GROSS SALES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8033885"/>
                  </a:ext>
                </a:extLst>
              </a:tr>
              <a:tr h="42882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+/- %</a:t>
                      </a:r>
                      <a:b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07.2023 ytd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07.2024 ytd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+/- % ytd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1-12 2023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Forecast</a:t>
                      </a:r>
                      <a:b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 Month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FY Bud</a:t>
                      </a:r>
                      <a:b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347516"/>
                  </a:ext>
                </a:extLst>
              </a:tr>
              <a:tr h="3137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Region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5238758"/>
                  </a:ext>
                </a:extLst>
              </a:tr>
              <a:tr h="3137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EUR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2,079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1,562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-24.9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21,811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23,274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28,593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26,352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29,587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199850"/>
                  </a:ext>
                </a:extLst>
              </a:tr>
              <a:tr h="3137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CIS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1,212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122.9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4,516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3,504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-22.4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6,701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5,954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9,505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2769073"/>
                  </a:ext>
                </a:extLst>
              </a:tr>
              <a:tr h="3137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MEA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566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572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3,133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3,690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17.8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4,983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5,400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3,519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9802936"/>
                  </a:ext>
                </a:extLst>
              </a:tr>
              <a:tr h="3137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TIP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827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993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2,519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4,241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68.3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4,919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7,368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6,843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799534"/>
                  </a:ext>
                </a:extLst>
              </a:tr>
              <a:tr h="3137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WAPAC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380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530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39.5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2,800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3,655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30.6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4,970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6,377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6,786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9623259"/>
                  </a:ext>
                </a:extLst>
              </a:tr>
              <a:tr h="3137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EAPAC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2,618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3,111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18.9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13,414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23,089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72.1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22,937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24,898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29,833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5712274"/>
                  </a:ext>
                </a:extLst>
              </a:tr>
              <a:tr h="3137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2,903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4,119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41.9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23,055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20,863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-9.5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36,620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31,311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60,815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521821"/>
                  </a:ext>
                </a:extLst>
              </a:tr>
              <a:tr h="3137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551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-31.6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3,665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2,683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-26.8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6,331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5,990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7,898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2486394"/>
                  </a:ext>
                </a:extLst>
              </a:tr>
              <a:tr h="3137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Overall Result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10,467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12,476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19.2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74,912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85,000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116,054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113,650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154,785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5097256"/>
                  </a:ext>
                </a:extLst>
              </a:tr>
            </a:tbl>
          </a:graphicData>
        </a:graphic>
      </p:graphicFrame>
      <p:sp>
        <p:nvSpPr>
          <p:cNvPr id="19" name="Rechteck 10">
            <a:extLst>
              <a:ext uri="{FF2B5EF4-FFF2-40B4-BE49-F238E27FC236}">
                <a16:creationId xmlns:a16="http://schemas.microsoft.com/office/drawing/2014/main" id="{C3E72118-2FA3-E466-88F8-B8BFD1B5B80D}"/>
              </a:ext>
            </a:extLst>
          </p:cNvPr>
          <p:cNvSpPr/>
          <p:nvPr/>
        </p:nvSpPr>
        <p:spPr>
          <a:xfrm>
            <a:off x="3965945" y="2860701"/>
            <a:ext cx="1350335" cy="39849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21" name="Rechteck 12">
            <a:extLst>
              <a:ext uri="{FF2B5EF4-FFF2-40B4-BE49-F238E27FC236}">
                <a16:creationId xmlns:a16="http://schemas.microsoft.com/office/drawing/2014/main" id="{9B3AEA30-42DD-9B6B-585F-A9A69A2514A0}"/>
              </a:ext>
            </a:extLst>
          </p:cNvPr>
          <p:cNvSpPr/>
          <p:nvPr/>
        </p:nvSpPr>
        <p:spPr>
          <a:xfrm>
            <a:off x="7790371" y="2814423"/>
            <a:ext cx="1257936" cy="40312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de-D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385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38BAB2B-3E01-FA05-901D-E620B2C8E5B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feld 4">
            <a:extLst>
              <a:ext uri="{FF2B5EF4-FFF2-40B4-BE49-F238E27FC236}">
                <a16:creationId xmlns:a16="http://schemas.microsoft.com/office/drawing/2014/main" id="{385245CD-7B04-FC87-D9FC-F2E2074C7306}"/>
              </a:ext>
            </a:extLst>
          </p:cNvPr>
          <p:cNvSpPr txBox="1"/>
          <p:nvPr/>
        </p:nvSpPr>
        <p:spPr>
          <a:xfrm>
            <a:off x="908064" y="1443478"/>
            <a:ext cx="5917656" cy="6876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300"/>
              </a:spcBef>
            </a:pPr>
            <a:r>
              <a:rPr lang="de-DE" sz="1323" b="1" dirty="0" err="1"/>
              <a:t>Results</a:t>
            </a:r>
            <a:r>
              <a:rPr lang="de-DE" sz="1323" b="1" dirty="0"/>
              <a:t> YTD </a:t>
            </a:r>
            <a:r>
              <a:rPr lang="de-DE" sz="1323" b="1" dirty="0" err="1"/>
              <a:t>July</a:t>
            </a:r>
            <a:r>
              <a:rPr lang="de-DE" sz="1323" b="1" dirty="0"/>
              <a:t> 2024</a:t>
            </a:r>
          </a:p>
          <a:p>
            <a:pPr>
              <a:spcBef>
                <a:spcPts val="300"/>
              </a:spcBef>
            </a:pPr>
            <a:endParaRPr lang="de-DE" sz="1323" dirty="0"/>
          </a:p>
          <a:p>
            <a:pPr>
              <a:spcBef>
                <a:spcPts val="300"/>
              </a:spcBef>
            </a:pPr>
            <a:r>
              <a:rPr lang="de-DE" sz="1323" dirty="0">
                <a:solidFill>
                  <a:srgbClr val="002348"/>
                </a:solidFill>
              </a:rPr>
              <a:t>CM1: -3,7 % </a:t>
            </a:r>
            <a:r>
              <a:rPr lang="de-DE" sz="1323" dirty="0" err="1">
                <a:solidFill>
                  <a:srgbClr val="002348"/>
                </a:solidFill>
              </a:rPr>
              <a:t>ytd</a:t>
            </a:r>
            <a:r>
              <a:rPr lang="de-DE" sz="1323" dirty="0">
                <a:solidFill>
                  <a:srgbClr val="002348"/>
                </a:solidFill>
              </a:rPr>
              <a:t>. </a:t>
            </a:r>
          </a:p>
        </p:txBody>
      </p:sp>
      <p:sp>
        <p:nvSpPr>
          <p:cNvPr id="10" name="Textfeld 11">
            <a:extLst>
              <a:ext uri="{FF2B5EF4-FFF2-40B4-BE49-F238E27FC236}">
                <a16:creationId xmlns:a16="http://schemas.microsoft.com/office/drawing/2014/main" id="{4A065608-0CFA-6037-3CF9-764F529F384D}"/>
              </a:ext>
            </a:extLst>
          </p:cNvPr>
          <p:cNvSpPr txBox="1"/>
          <p:nvPr/>
        </p:nvSpPr>
        <p:spPr>
          <a:xfrm>
            <a:off x="6061528" y="1463681"/>
            <a:ext cx="4301393" cy="6876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300"/>
              </a:spcBef>
            </a:pPr>
            <a:r>
              <a:rPr lang="de-DE" sz="1323" b="1" dirty="0" err="1"/>
              <a:t>Results</a:t>
            </a:r>
            <a:r>
              <a:rPr lang="de-DE" sz="1323" b="1" dirty="0"/>
              <a:t> in </a:t>
            </a:r>
            <a:r>
              <a:rPr lang="de-DE" sz="1323" b="1" dirty="0" err="1"/>
              <a:t>July</a:t>
            </a:r>
            <a:r>
              <a:rPr lang="de-DE" sz="1323" b="1" dirty="0"/>
              <a:t> 2024</a:t>
            </a:r>
          </a:p>
          <a:p>
            <a:pPr>
              <a:spcBef>
                <a:spcPts val="300"/>
              </a:spcBef>
            </a:pPr>
            <a:endParaRPr lang="de-DE" sz="1323" dirty="0"/>
          </a:p>
          <a:p>
            <a:pPr>
              <a:spcBef>
                <a:spcPts val="300"/>
              </a:spcBef>
            </a:pPr>
            <a:r>
              <a:rPr lang="de-DE" sz="1323" dirty="0">
                <a:solidFill>
                  <a:srgbClr val="002348"/>
                </a:solidFill>
              </a:rPr>
              <a:t>CM1: -6,1% 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AAC5A92-D734-CE82-DE10-48C6688D3E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3586224"/>
              </p:ext>
            </p:extLst>
          </p:nvPr>
        </p:nvGraphicFramePr>
        <p:xfrm>
          <a:off x="2137144" y="2771655"/>
          <a:ext cx="10740653" cy="3747744"/>
        </p:xfrm>
        <a:graphic>
          <a:graphicData uri="http://schemas.openxmlformats.org/drawingml/2006/table">
            <a:tbl>
              <a:tblPr/>
              <a:tblGrid>
                <a:gridCol w="1152254">
                  <a:extLst>
                    <a:ext uri="{9D8B030D-6E8A-4147-A177-3AD203B41FA5}">
                      <a16:colId xmlns:a16="http://schemas.microsoft.com/office/drawing/2014/main" val="982859497"/>
                    </a:ext>
                  </a:extLst>
                </a:gridCol>
                <a:gridCol w="1152254">
                  <a:extLst>
                    <a:ext uri="{9D8B030D-6E8A-4147-A177-3AD203B41FA5}">
                      <a16:colId xmlns:a16="http://schemas.microsoft.com/office/drawing/2014/main" val="3319895034"/>
                    </a:ext>
                  </a:extLst>
                </a:gridCol>
                <a:gridCol w="1152254">
                  <a:extLst>
                    <a:ext uri="{9D8B030D-6E8A-4147-A177-3AD203B41FA5}">
                      <a16:colId xmlns:a16="http://schemas.microsoft.com/office/drawing/2014/main" val="3839994352"/>
                    </a:ext>
                  </a:extLst>
                </a:gridCol>
                <a:gridCol w="1152254">
                  <a:extLst>
                    <a:ext uri="{9D8B030D-6E8A-4147-A177-3AD203B41FA5}">
                      <a16:colId xmlns:a16="http://schemas.microsoft.com/office/drawing/2014/main" val="773217207"/>
                    </a:ext>
                  </a:extLst>
                </a:gridCol>
                <a:gridCol w="1152254">
                  <a:extLst>
                    <a:ext uri="{9D8B030D-6E8A-4147-A177-3AD203B41FA5}">
                      <a16:colId xmlns:a16="http://schemas.microsoft.com/office/drawing/2014/main" val="3434807394"/>
                    </a:ext>
                  </a:extLst>
                </a:gridCol>
                <a:gridCol w="1152254">
                  <a:extLst>
                    <a:ext uri="{9D8B030D-6E8A-4147-A177-3AD203B41FA5}">
                      <a16:colId xmlns:a16="http://schemas.microsoft.com/office/drawing/2014/main" val="2993425058"/>
                    </a:ext>
                  </a:extLst>
                </a:gridCol>
                <a:gridCol w="1152254">
                  <a:extLst>
                    <a:ext uri="{9D8B030D-6E8A-4147-A177-3AD203B41FA5}">
                      <a16:colId xmlns:a16="http://schemas.microsoft.com/office/drawing/2014/main" val="1631265395"/>
                    </a:ext>
                  </a:extLst>
                </a:gridCol>
                <a:gridCol w="1522621">
                  <a:extLst>
                    <a:ext uri="{9D8B030D-6E8A-4147-A177-3AD203B41FA5}">
                      <a16:colId xmlns:a16="http://schemas.microsoft.com/office/drawing/2014/main" val="3769596768"/>
                    </a:ext>
                  </a:extLst>
                </a:gridCol>
                <a:gridCol w="1152254">
                  <a:extLst>
                    <a:ext uri="{9D8B030D-6E8A-4147-A177-3AD203B41FA5}">
                      <a16:colId xmlns:a16="http://schemas.microsoft.com/office/drawing/2014/main" val="2317759131"/>
                    </a:ext>
                  </a:extLst>
                </a:gridCol>
              </a:tblGrid>
              <a:tr h="30305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Standard CM1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Standard CM1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Standard CM1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Standard CM1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Standard CM1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Standard CM1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Standard CM1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Standard CM1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Standard CM1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8052789"/>
                  </a:ext>
                </a:extLst>
              </a:tr>
              <a:tr h="414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+/- %</a:t>
                      </a:r>
                      <a:b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07.2023 ytd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07.2024 ytd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+/- % ytd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1-12 2023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Forecast</a:t>
                      </a:r>
                      <a:b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 Month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FY Bud</a:t>
                      </a:r>
                      <a:b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1880664"/>
                  </a:ext>
                </a:extLst>
              </a:tr>
              <a:tr h="303052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8687078"/>
                  </a:ext>
                </a:extLst>
              </a:tr>
              <a:tr h="303052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448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-35.0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4,315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4,275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5,422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4,596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5,281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1659108"/>
                  </a:ext>
                </a:extLst>
              </a:tr>
              <a:tr h="303052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881.9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1,253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216.5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634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2,924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92202"/>
                  </a:ext>
                </a:extLst>
              </a:tr>
              <a:tr h="303052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120.7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384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1,148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199.2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969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1,731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1,165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0239291"/>
                  </a:ext>
                </a:extLst>
              </a:tr>
              <a:tr h="303052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-6.0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814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1,242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52.7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1,434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1,692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1,795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0351024"/>
                  </a:ext>
                </a:extLst>
              </a:tr>
              <a:tr h="303052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45.5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649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1,021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57.3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1,281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1,993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1,908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628534"/>
                  </a:ext>
                </a:extLst>
              </a:tr>
              <a:tr h="303052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473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464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-1.8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2,625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36.4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3,151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3,655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4,668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174923"/>
                  </a:ext>
                </a:extLst>
              </a:tr>
              <a:tr h="303052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656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-48.5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6,094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1,959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-67.9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7,020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7,361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12,529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844219"/>
                  </a:ext>
                </a:extLst>
              </a:tr>
              <a:tr h="303052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111.0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-616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-83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86.5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-832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-979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-692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068621"/>
                  </a:ext>
                </a:extLst>
              </a:tr>
              <a:tr h="303052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2,007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1,884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-6.1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13,959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13,439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-3.7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19,079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22,974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27,324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9213730"/>
                  </a:ext>
                </a:extLst>
              </a:tr>
            </a:tbl>
          </a:graphicData>
        </a:graphic>
      </p:graphicFrame>
      <p:pic>
        <p:nvPicPr>
          <p:cNvPr id="12" name="Grafik 2">
            <a:extLst>
              <a:ext uri="{FF2B5EF4-FFF2-40B4-BE49-F238E27FC236}">
                <a16:creationId xmlns:a16="http://schemas.microsoft.com/office/drawing/2014/main" id="{C344CAF5-E233-B594-E892-6392EC5EF6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9041"/>
          <a:stretch/>
        </p:blipFill>
        <p:spPr>
          <a:xfrm>
            <a:off x="908064" y="2771655"/>
            <a:ext cx="1229080" cy="3747750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D6A61C29-DC0B-AAA0-7A58-C10E37FB5907}"/>
              </a:ext>
            </a:extLst>
          </p:cNvPr>
          <p:cNvSpPr/>
          <p:nvPr/>
        </p:nvSpPr>
        <p:spPr>
          <a:xfrm>
            <a:off x="4458789" y="2677337"/>
            <a:ext cx="1139868" cy="39849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4" name="Rechteck 12">
            <a:extLst>
              <a:ext uri="{FF2B5EF4-FFF2-40B4-BE49-F238E27FC236}">
                <a16:creationId xmlns:a16="http://schemas.microsoft.com/office/drawing/2014/main" id="{D31FF788-6EA2-FBCB-53F2-0C8A5C02D451}"/>
              </a:ext>
            </a:extLst>
          </p:cNvPr>
          <p:cNvSpPr/>
          <p:nvPr/>
        </p:nvSpPr>
        <p:spPr>
          <a:xfrm>
            <a:off x="7882615" y="2677337"/>
            <a:ext cx="1139868" cy="39849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B1500827-1DF3-6808-A7E0-A61F7CDDE2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1500" y="476250"/>
            <a:ext cx="12306300" cy="493713"/>
          </a:xfrm>
        </p:spPr>
        <p:txBody>
          <a:bodyPr/>
          <a:lstStyle/>
          <a:p>
            <a:r>
              <a:rPr lang="en-GB" dirty="0"/>
              <a:t>Market Segment Foodservice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665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01A3141-7DBD-161C-0795-B3B1D9C4D66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2AD181D-8C38-0D3A-2D56-4F8F090FD8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02161"/>
              </p:ext>
            </p:extLst>
          </p:nvPr>
        </p:nvGraphicFramePr>
        <p:xfrm>
          <a:off x="2137144" y="2771655"/>
          <a:ext cx="10504965" cy="3809835"/>
        </p:xfrm>
        <a:graphic>
          <a:graphicData uri="http://schemas.openxmlformats.org/drawingml/2006/table">
            <a:tbl>
              <a:tblPr/>
              <a:tblGrid>
                <a:gridCol w="1153824">
                  <a:extLst>
                    <a:ext uri="{9D8B030D-6E8A-4147-A177-3AD203B41FA5}">
                      <a16:colId xmlns:a16="http://schemas.microsoft.com/office/drawing/2014/main" val="1956181073"/>
                    </a:ext>
                  </a:extLst>
                </a:gridCol>
                <a:gridCol w="1153824">
                  <a:extLst>
                    <a:ext uri="{9D8B030D-6E8A-4147-A177-3AD203B41FA5}">
                      <a16:colId xmlns:a16="http://schemas.microsoft.com/office/drawing/2014/main" val="3604886580"/>
                    </a:ext>
                  </a:extLst>
                </a:gridCol>
                <a:gridCol w="1153824">
                  <a:extLst>
                    <a:ext uri="{9D8B030D-6E8A-4147-A177-3AD203B41FA5}">
                      <a16:colId xmlns:a16="http://schemas.microsoft.com/office/drawing/2014/main" val="1754137901"/>
                    </a:ext>
                  </a:extLst>
                </a:gridCol>
                <a:gridCol w="1153824">
                  <a:extLst>
                    <a:ext uri="{9D8B030D-6E8A-4147-A177-3AD203B41FA5}">
                      <a16:colId xmlns:a16="http://schemas.microsoft.com/office/drawing/2014/main" val="2834468944"/>
                    </a:ext>
                  </a:extLst>
                </a:gridCol>
                <a:gridCol w="1153824">
                  <a:extLst>
                    <a:ext uri="{9D8B030D-6E8A-4147-A177-3AD203B41FA5}">
                      <a16:colId xmlns:a16="http://schemas.microsoft.com/office/drawing/2014/main" val="126391515"/>
                    </a:ext>
                  </a:extLst>
                </a:gridCol>
                <a:gridCol w="1153824">
                  <a:extLst>
                    <a:ext uri="{9D8B030D-6E8A-4147-A177-3AD203B41FA5}">
                      <a16:colId xmlns:a16="http://schemas.microsoft.com/office/drawing/2014/main" val="2342803484"/>
                    </a:ext>
                  </a:extLst>
                </a:gridCol>
                <a:gridCol w="1153824">
                  <a:extLst>
                    <a:ext uri="{9D8B030D-6E8A-4147-A177-3AD203B41FA5}">
                      <a16:colId xmlns:a16="http://schemas.microsoft.com/office/drawing/2014/main" val="3810050028"/>
                    </a:ext>
                  </a:extLst>
                </a:gridCol>
                <a:gridCol w="1274373">
                  <a:extLst>
                    <a:ext uri="{9D8B030D-6E8A-4147-A177-3AD203B41FA5}">
                      <a16:colId xmlns:a16="http://schemas.microsoft.com/office/drawing/2014/main" val="2029471810"/>
                    </a:ext>
                  </a:extLst>
                </a:gridCol>
                <a:gridCol w="1153824">
                  <a:extLst>
                    <a:ext uri="{9D8B030D-6E8A-4147-A177-3AD203B41FA5}">
                      <a16:colId xmlns:a16="http://schemas.microsoft.com/office/drawing/2014/main" val="2182166391"/>
                    </a:ext>
                  </a:extLst>
                </a:gridCol>
              </a:tblGrid>
              <a:tr h="302439"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SALES VOLUME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SALES VOLUME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SALES VOLUME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SALES VOLUME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SALES VOLUME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SALES VOLUME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SALES VOLUME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SALES VOLUME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SALES VOLUME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911887"/>
                  </a:ext>
                </a:extLst>
              </a:tr>
              <a:tr h="413335"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+/- %</a:t>
                      </a:r>
                      <a:b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07.2023 ytd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07.2024 ytd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+/- % ytd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1-12 2023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Forecast</a:t>
                      </a:r>
                      <a:b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 Month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FY Bud</a:t>
                      </a:r>
                      <a:b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0604006"/>
                  </a:ext>
                </a:extLst>
              </a:tr>
              <a:tr h="302439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* 1.000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C4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836773"/>
                  </a:ext>
                </a:extLst>
              </a:tr>
              <a:tr h="302439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1,161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751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-35.3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10,785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10,738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-0.4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15,136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13,186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14,007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426388"/>
                  </a:ext>
                </a:extLst>
              </a:tr>
              <a:tr h="302439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1,392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733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-47.4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2,110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1,251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2,303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013894"/>
                  </a:ext>
                </a:extLst>
              </a:tr>
              <a:tr h="302439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18.1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1,263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1,458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2,138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1,997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1,808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1007419"/>
                  </a:ext>
                </a:extLst>
              </a:tr>
              <a:tr h="302439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815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675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-17.2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2,002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2,770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38.3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3,879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6,046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5,200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576102"/>
                  </a:ext>
                </a:extLst>
              </a:tr>
              <a:tr h="302439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45.8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870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42.7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1,582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2,127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2,145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9685154"/>
                  </a:ext>
                </a:extLst>
              </a:tr>
              <a:tr h="302439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1,296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2,093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61.6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6,616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13,637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106.1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11,267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14,187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15,019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0561977"/>
                  </a:ext>
                </a:extLst>
              </a:tr>
              <a:tr h="302439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1,033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1,593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54.2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8,223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7,357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-10.5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13,125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11,064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21,341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6542772"/>
                  </a:ext>
                </a:extLst>
              </a:tr>
              <a:tr h="302439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386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-26.4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2,598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1,811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-30.3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4,407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4,029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5,449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2445724"/>
                  </a:ext>
                </a:extLst>
              </a:tr>
              <a:tr h="302439"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5,191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5,998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33,749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39,744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17.8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53,645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53,886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67,270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E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8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3458195"/>
                  </a:ext>
                </a:extLst>
              </a:tr>
            </a:tbl>
          </a:graphicData>
        </a:graphic>
      </p:graphicFrame>
      <p:pic>
        <p:nvPicPr>
          <p:cNvPr id="10" name="Grafik 2">
            <a:extLst>
              <a:ext uri="{FF2B5EF4-FFF2-40B4-BE49-F238E27FC236}">
                <a16:creationId xmlns:a16="http://schemas.microsoft.com/office/drawing/2014/main" id="{E0A8E2F7-8A3B-E0FD-DEAB-CA3A37AB04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9041"/>
          <a:stretch/>
        </p:blipFill>
        <p:spPr>
          <a:xfrm>
            <a:off x="882502" y="2771655"/>
            <a:ext cx="1254642" cy="3825694"/>
          </a:xfrm>
          <a:prstGeom prst="rect">
            <a:avLst/>
          </a:prstGeom>
        </p:spPr>
      </p:pic>
      <p:sp>
        <p:nvSpPr>
          <p:cNvPr id="11" name="Rechteck 12">
            <a:extLst>
              <a:ext uri="{FF2B5EF4-FFF2-40B4-BE49-F238E27FC236}">
                <a16:creationId xmlns:a16="http://schemas.microsoft.com/office/drawing/2014/main" id="{4DA6C435-8B15-157F-DA34-25BF0DA1CAE0}"/>
              </a:ext>
            </a:extLst>
          </p:cNvPr>
          <p:cNvSpPr/>
          <p:nvPr/>
        </p:nvSpPr>
        <p:spPr>
          <a:xfrm>
            <a:off x="4359542" y="2615609"/>
            <a:ext cx="1254642" cy="40668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2" name="Rechteck 12">
            <a:extLst>
              <a:ext uri="{FF2B5EF4-FFF2-40B4-BE49-F238E27FC236}">
                <a16:creationId xmlns:a16="http://schemas.microsoft.com/office/drawing/2014/main" id="{E9B7CF11-E450-873E-ED99-4F3464CF6FFA}"/>
              </a:ext>
            </a:extLst>
          </p:cNvPr>
          <p:cNvSpPr/>
          <p:nvPr/>
        </p:nvSpPr>
        <p:spPr>
          <a:xfrm>
            <a:off x="7873504" y="2697540"/>
            <a:ext cx="1254642" cy="39849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D17F5CAD-0DD1-418C-8DCC-7916F8ADE7D4}"/>
              </a:ext>
            </a:extLst>
          </p:cNvPr>
          <p:cNvSpPr txBox="1">
            <a:spLocks/>
          </p:cNvSpPr>
          <p:nvPr/>
        </p:nvSpPr>
        <p:spPr bwMode="gray">
          <a:xfrm>
            <a:off x="723851" y="629422"/>
            <a:ext cx="12306349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1042896" rtl="0" eaLnBrk="1" latinLnBrk="0" hangingPunct="1">
              <a:lnSpc>
                <a:spcPct val="80000"/>
              </a:lnSpc>
              <a:spcBef>
                <a:spcPts val="0"/>
              </a:spcBef>
              <a:buFont typeface="Arial" pitchFamily="34" charset="0"/>
              <a:buNone/>
              <a:defRPr lang="de-DE" sz="4000" b="1" i="0" u="none" strike="noStrike" kern="1200" cap="none" baseline="0">
                <a:solidFill>
                  <a:schemeClr val="tx2"/>
                </a:solidFill>
                <a:latin typeface="+mj-lt"/>
                <a:ea typeface="Verdana" pitchFamily="34" charset="0"/>
                <a:cs typeface="Verdana" pitchFamily="34" charset="0"/>
              </a:defRPr>
            </a:lvl1pPr>
            <a:lvl2pPr marL="432010" indent="-216005" algn="l" defTabSz="542841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itchFamily="34" charset="0"/>
              <a:buChar char="•"/>
              <a:tabLst/>
              <a:defRPr sz="1600" kern="1200" baseline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6pPr>
            <a:lvl7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7pPr>
            <a:lvl8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8pPr>
            <a:lvl9pPr marL="4432308" indent="-260724" algn="l" defTabSz="10428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Market Segment Foodservice</a:t>
            </a:r>
            <a:endParaRPr lang="en-US" dirty="0"/>
          </a:p>
        </p:txBody>
      </p:sp>
      <p:sp>
        <p:nvSpPr>
          <p:cNvPr id="14" name="Textplatzhalter 5">
            <a:extLst>
              <a:ext uri="{FF2B5EF4-FFF2-40B4-BE49-F238E27FC236}">
                <a16:creationId xmlns:a16="http://schemas.microsoft.com/office/drawing/2014/main" id="{C47EF242-20C5-77C9-EB72-472F94EC78A6}"/>
              </a:ext>
            </a:extLst>
          </p:cNvPr>
          <p:cNvSpPr txBox="1">
            <a:spLocks/>
          </p:cNvSpPr>
          <p:nvPr/>
        </p:nvSpPr>
        <p:spPr bwMode="gray">
          <a:xfrm>
            <a:off x="726258" y="1201840"/>
            <a:ext cx="1230394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1042896" rtl="0" eaLnBrk="1" latinLnBrk="0" hangingPunct="1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lang="de-DE" sz="1600" b="0" i="0" u="none" strike="noStrike" kern="1200" baseline="0">
                <a:solidFill>
                  <a:schemeClr val="tx2"/>
                </a:solidFill>
                <a:latin typeface="+mj-lt"/>
                <a:ea typeface="Verdana" pitchFamily="34" charset="0"/>
                <a:cs typeface="Verdana" pitchFamily="34" charset="0"/>
              </a:defRPr>
            </a:lvl1pPr>
            <a:lvl2pPr marL="432010" indent="-216005" algn="l" defTabSz="542841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itchFamily="34" charset="0"/>
              <a:buChar char="•"/>
              <a:tabLst/>
              <a:defRPr sz="1600" kern="1200" baseline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6pPr>
            <a:lvl7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7pPr>
            <a:lvl8pPr marL="864020" indent="-216005" algn="l" defTabSz="1042896" rtl="0" eaLnBrk="1" latinLnBrk="0" hangingPunct="1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8pPr>
            <a:lvl9pPr marL="4432308" indent="-260724" algn="l" defTabSz="104289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/>
              <a:t>Volumes</a:t>
            </a:r>
            <a:endParaRPr lang="de-DE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A57B5B-28BA-789E-13DD-C5784184DAB6}"/>
              </a:ext>
            </a:extLst>
          </p:cNvPr>
          <p:cNvSpPr txBox="1"/>
          <p:nvPr/>
        </p:nvSpPr>
        <p:spPr>
          <a:xfrm>
            <a:off x="998893" y="1979452"/>
            <a:ext cx="67197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</a:pPr>
            <a:r>
              <a:rPr lang="de-DE" sz="1400" dirty="0">
                <a:solidFill>
                  <a:srgbClr val="002348"/>
                </a:solidFill>
              </a:rPr>
              <a:t>VOL: + 17,8% </a:t>
            </a:r>
            <a:r>
              <a:rPr lang="de-DE" sz="1400" dirty="0" err="1">
                <a:solidFill>
                  <a:srgbClr val="002348"/>
                </a:solidFill>
              </a:rPr>
              <a:t>ytd</a:t>
            </a:r>
            <a:r>
              <a:rPr lang="de-DE" sz="1400" dirty="0">
                <a:solidFill>
                  <a:srgbClr val="002348"/>
                </a:solidFill>
              </a:rPr>
              <a:t>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310BD6-026B-7EEF-F5F3-169D6593E718}"/>
              </a:ext>
            </a:extLst>
          </p:cNvPr>
          <p:cNvSpPr txBox="1"/>
          <p:nvPr/>
        </p:nvSpPr>
        <p:spPr>
          <a:xfrm>
            <a:off x="7293935" y="1979451"/>
            <a:ext cx="67197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</a:pPr>
            <a:r>
              <a:rPr lang="de-DE" sz="1400" dirty="0">
                <a:solidFill>
                  <a:srgbClr val="002348"/>
                </a:solidFill>
              </a:rPr>
              <a:t>VOL: + 15,5%</a:t>
            </a:r>
          </a:p>
        </p:txBody>
      </p:sp>
    </p:spTree>
    <p:extLst>
      <p:ext uri="{BB962C8B-B14F-4D97-AF65-F5344CB8AC3E}">
        <p14:creationId xmlns:p14="http://schemas.microsoft.com/office/powerpoint/2010/main" val="3493335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88C5DC37-FAB9-A153-5F2D-AE9B9B1FCF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-1842371" y="454714"/>
            <a:ext cx="11787189" cy="1132618"/>
          </a:xfrm>
        </p:spPr>
        <p:txBody>
          <a:bodyPr/>
          <a:lstStyle/>
          <a:p>
            <a:r>
              <a:rPr lang="de-DE" sz="3200" i="0" u="none" strike="noStrike" kern="1200" dirty="0">
                <a:solidFill>
                  <a:srgbClr val="1D1D1F"/>
                </a:solidFill>
                <a:effectLst/>
                <a:latin typeface="Verdana" panose="020B0604030504040204" pitchFamily="34" charset="0"/>
              </a:rPr>
              <a:t>EUROPE</a:t>
            </a:r>
            <a:endParaRPr lang="de-DE" sz="3200" i="0" u="none" strike="noStrike" dirty="0">
              <a:effectLst/>
              <a:latin typeface="Arial" panose="020B0604020202020204" pitchFamily="34" charset="0"/>
            </a:endParaRPr>
          </a:p>
          <a:p>
            <a:r>
              <a:rPr lang="de-DE" dirty="0"/>
              <a:t>  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E664667A-397A-15F1-C5BD-6D40DB943B6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-1863007" y="896918"/>
            <a:ext cx="11787188" cy="369332"/>
          </a:xfrm>
        </p:spPr>
        <p:txBody>
          <a:bodyPr/>
          <a:lstStyle/>
          <a:p>
            <a:r>
              <a:rPr lang="de-DE" sz="2400" dirty="0"/>
              <a:t>MS Foodservice 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A10A5312-19A0-411B-C862-A7421F514D6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228723" y="1645468"/>
            <a:ext cx="4476751" cy="461665"/>
          </a:xfrm>
        </p:spPr>
        <p:txBody>
          <a:bodyPr/>
          <a:lstStyle/>
          <a:p>
            <a:r>
              <a:rPr lang="en-US" sz="1600" u="sng" dirty="0"/>
              <a:t>MSDPA in progress</a:t>
            </a:r>
          </a:p>
          <a:p>
            <a:endParaRPr lang="de-DE" dirty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38B1BF01-E2FA-C72A-0AB3-59EE4B2FB3E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228723" y="3662188"/>
            <a:ext cx="3305178" cy="461665"/>
          </a:xfrm>
        </p:spPr>
        <p:txBody>
          <a:bodyPr/>
          <a:lstStyle/>
          <a:p>
            <a:r>
              <a:rPr lang="en-US" sz="1600" u="sng" dirty="0"/>
              <a:t>Ongoing projects</a:t>
            </a:r>
          </a:p>
          <a:p>
            <a:endParaRPr lang="de-DE" u="sng" dirty="0"/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C6C270FB-4317-E739-63FA-EEEC2556ECA6}"/>
              </a:ext>
            </a:extLst>
          </p:cNvPr>
          <p:cNvSpPr>
            <a:spLocks noGrp="1"/>
          </p:cNvSpPr>
          <p:nvPr>
            <p:ph type="body" sz="quarter" idx="62"/>
          </p:nvPr>
        </p:nvSpPr>
        <p:spPr>
          <a:xfrm>
            <a:off x="1228722" y="2202235"/>
            <a:ext cx="5217013" cy="1231106"/>
          </a:xfrm>
        </p:spPr>
        <p:txBody>
          <a:bodyPr/>
          <a:lstStyle/>
          <a:p>
            <a:r>
              <a:rPr lang="de-DE" sz="1600" dirty="0"/>
              <a:t>- MSDPA Cold Coffee</a:t>
            </a:r>
          </a:p>
          <a:p>
            <a:r>
              <a:rPr lang="de-DE" sz="1600" dirty="0"/>
              <a:t>- MSDPA Smoothies</a:t>
            </a:r>
          </a:p>
          <a:p>
            <a:r>
              <a:rPr lang="de-DE" sz="1600" dirty="0"/>
              <a:t>- Initiative Tom. Sauce</a:t>
            </a:r>
          </a:p>
          <a:p>
            <a:r>
              <a:rPr lang="de-DE" sz="1600" dirty="0"/>
              <a:t>- MSDPA on soft </a:t>
            </a:r>
            <a:r>
              <a:rPr lang="de-DE" sz="1600" dirty="0" err="1"/>
              <a:t>serve</a:t>
            </a:r>
            <a:r>
              <a:rPr lang="de-DE" sz="1600" dirty="0"/>
              <a:t> </a:t>
            </a:r>
            <a:r>
              <a:rPr lang="de-DE" sz="1600" dirty="0" err="1"/>
              <a:t>ice</a:t>
            </a:r>
            <a:r>
              <a:rPr lang="de-DE" sz="1600" dirty="0"/>
              <a:t> </a:t>
            </a:r>
            <a:r>
              <a:rPr lang="de-DE" sz="1600" dirty="0" err="1"/>
              <a:t>cream</a:t>
            </a:r>
            <a:endParaRPr lang="de-DE" sz="1600" dirty="0"/>
          </a:p>
          <a:p>
            <a:r>
              <a:rPr lang="de-DE" sz="1600" dirty="0"/>
              <a:t>- Fruit and </a:t>
            </a:r>
            <a:r>
              <a:rPr lang="de-DE" sz="1600" dirty="0" err="1"/>
              <a:t>Veggie</a:t>
            </a:r>
            <a:r>
              <a:rPr lang="de-DE" sz="1600" dirty="0"/>
              <a:t> </a:t>
            </a:r>
            <a:r>
              <a:rPr lang="de-DE" sz="1600" dirty="0" err="1"/>
              <a:t>puree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buns</a:t>
            </a:r>
            <a:r>
              <a:rPr lang="de-DE" sz="1600" dirty="0"/>
              <a:t> and </a:t>
            </a:r>
            <a:r>
              <a:rPr lang="de-DE" sz="1600" dirty="0" err="1"/>
              <a:t>pastries</a:t>
            </a:r>
            <a:endParaRPr lang="de-DE" sz="1600" dirty="0"/>
          </a:p>
        </p:txBody>
      </p:sp>
      <p:sp>
        <p:nvSpPr>
          <p:cNvPr id="25" name="Textplatzhalter 24">
            <a:extLst>
              <a:ext uri="{FF2B5EF4-FFF2-40B4-BE49-F238E27FC236}">
                <a16:creationId xmlns:a16="http://schemas.microsoft.com/office/drawing/2014/main" id="{A6405684-CEEF-C45D-249B-5EDFCAC9E92C}"/>
              </a:ext>
            </a:extLst>
          </p:cNvPr>
          <p:cNvSpPr>
            <a:spLocks noGrp="1"/>
          </p:cNvSpPr>
          <p:nvPr>
            <p:ph type="body" sz="quarter" idx="64"/>
          </p:nvPr>
        </p:nvSpPr>
        <p:spPr>
          <a:xfrm>
            <a:off x="1228723" y="4216869"/>
            <a:ext cx="6575516" cy="2154436"/>
          </a:xfrm>
        </p:spPr>
        <p:txBody>
          <a:bodyPr/>
          <a:lstStyle/>
          <a:p>
            <a:r>
              <a:rPr lang="de-DE" sz="1600" dirty="0"/>
              <a:t>- Update on Focus </a:t>
            </a:r>
            <a:r>
              <a:rPr lang="de-DE" sz="1600" dirty="0" err="1"/>
              <a:t>accounts</a:t>
            </a:r>
            <a:endParaRPr lang="de-DE" sz="1600" dirty="0"/>
          </a:p>
          <a:p>
            <a:r>
              <a:rPr lang="de-DE" sz="1600" dirty="0"/>
              <a:t>- </a:t>
            </a:r>
            <a:r>
              <a:rPr lang="de-DE" sz="1600" dirty="0" err="1"/>
              <a:t>Cleaning</a:t>
            </a:r>
            <a:r>
              <a:rPr lang="de-DE" sz="1600" dirty="0"/>
              <a:t> </a:t>
            </a:r>
            <a:r>
              <a:rPr lang="de-DE" sz="1600" dirty="0" err="1"/>
              <a:t>of</a:t>
            </a:r>
            <a:r>
              <a:rPr lang="de-DE" sz="1600" dirty="0"/>
              <a:t> MS L2 „all </a:t>
            </a:r>
            <a:r>
              <a:rPr lang="de-DE" sz="1600" dirty="0" err="1"/>
              <a:t>other</a:t>
            </a:r>
            <a:r>
              <a:rPr lang="de-DE" sz="1600" dirty="0"/>
              <a:t> Foodservice &amp; Retail</a:t>
            </a:r>
          </a:p>
          <a:p>
            <a:r>
              <a:rPr lang="de-DE" sz="1600" dirty="0"/>
              <a:t>- Potential </a:t>
            </a:r>
            <a:r>
              <a:rPr lang="de-DE" sz="1600" dirty="0" err="1"/>
              <a:t>analysis</a:t>
            </a:r>
            <a:r>
              <a:rPr lang="de-DE" sz="1600" dirty="0"/>
              <a:t>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main</a:t>
            </a:r>
            <a:r>
              <a:rPr lang="de-DE" sz="1600" dirty="0"/>
              <a:t> </a:t>
            </a:r>
            <a:r>
              <a:rPr lang="de-DE" sz="1600" dirty="0" err="1"/>
              <a:t>regions</a:t>
            </a:r>
            <a:r>
              <a:rPr lang="de-DE" sz="1600" dirty="0"/>
              <a:t> </a:t>
            </a:r>
            <a:r>
              <a:rPr lang="de-DE" sz="1600" dirty="0" err="1"/>
              <a:t>ongoing</a:t>
            </a:r>
            <a:endParaRPr lang="de-DE" sz="1600" dirty="0"/>
          </a:p>
          <a:p>
            <a:r>
              <a:rPr lang="de-DE" sz="1600" dirty="0"/>
              <a:t>- </a:t>
            </a:r>
            <a:r>
              <a:rPr lang="de-DE" sz="1600" dirty="0" err="1"/>
              <a:t>Competitor</a:t>
            </a:r>
            <a:r>
              <a:rPr lang="de-DE" sz="1600" dirty="0"/>
              <a:t> </a:t>
            </a:r>
            <a:r>
              <a:rPr lang="de-DE" sz="1600" dirty="0" err="1"/>
              <a:t>analysis</a:t>
            </a:r>
            <a:r>
              <a:rPr lang="de-DE" sz="1600" dirty="0"/>
              <a:t> </a:t>
            </a:r>
            <a:r>
              <a:rPr lang="de-DE" sz="1600" dirty="0" err="1"/>
              <a:t>ongoing</a:t>
            </a:r>
            <a:endParaRPr lang="de-DE" sz="1600" dirty="0"/>
          </a:p>
          <a:p>
            <a:pPr algn="l"/>
            <a:r>
              <a:rPr lang="de-DE" sz="1600" dirty="0"/>
              <a:t>- BU F&amp;V </a:t>
            </a:r>
            <a:r>
              <a:rPr lang="de-DE" sz="1600" dirty="0" err="1"/>
              <a:t>Packaging</a:t>
            </a:r>
            <a:r>
              <a:rPr lang="de-DE" sz="1600" dirty="0"/>
              <a:t> </a:t>
            </a:r>
            <a:r>
              <a:rPr lang="de-DE" sz="1600" dirty="0" err="1"/>
              <a:t>strategy</a:t>
            </a:r>
            <a:r>
              <a:rPr lang="de-DE" sz="1600" dirty="0"/>
              <a:t> </a:t>
            </a:r>
            <a:r>
              <a:rPr lang="de-DE" sz="1600" dirty="0" err="1"/>
              <a:t>started</a:t>
            </a:r>
            <a:endParaRPr lang="de-DE" sz="1600" dirty="0"/>
          </a:p>
          <a:p>
            <a:pPr algn="l"/>
            <a:r>
              <a:rPr lang="de-DE" sz="1600" dirty="0"/>
              <a:t>- L&amp;I </a:t>
            </a:r>
            <a:r>
              <a:rPr lang="de-DE" sz="1600" dirty="0" err="1"/>
              <a:t>strategy</a:t>
            </a:r>
            <a:r>
              <a:rPr lang="de-DE" sz="1600" dirty="0"/>
              <a:t> </a:t>
            </a:r>
            <a:r>
              <a:rPr lang="de-DE" sz="1600" dirty="0" err="1"/>
              <a:t>implementation</a:t>
            </a:r>
            <a:endParaRPr lang="de-DE" sz="1600" dirty="0"/>
          </a:p>
          <a:p>
            <a:pPr algn="l"/>
            <a:r>
              <a:rPr lang="de-DE" sz="1600" dirty="0"/>
              <a:t>- </a:t>
            </a:r>
            <a:r>
              <a:rPr lang="de-DE" sz="1600" dirty="0" err="1"/>
              <a:t>Preparation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EU </a:t>
            </a:r>
            <a:r>
              <a:rPr lang="de-DE" sz="1600" dirty="0" err="1"/>
              <a:t>sales</a:t>
            </a:r>
            <a:r>
              <a:rPr lang="de-DE" sz="1600" dirty="0"/>
              <a:t> </a:t>
            </a:r>
            <a:r>
              <a:rPr lang="de-DE" sz="1600" dirty="0" err="1"/>
              <a:t>meeting</a:t>
            </a:r>
            <a:endParaRPr lang="de-DE" sz="1600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F5DAF1FF-CA37-9250-2F9C-A8BD8ECB7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7309" y="0"/>
            <a:ext cx="6049626" cy="756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5269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© Döhler Group SE">
  <a:themeElements>
    <a:clrScheme name="Döhler">
      <a:dk1>
        <a:srgbClr val="1D1D1F"/>
      </a:dk1>
      <a:lt1>
        <a:srgbClr val="FFFFFF"/>
      </a:lt1>
      <a:dk2>
        <a:srgbClr val="00233E"/>
      </a:dk2>
      <a:lt2>
        <a:srgbClr val="FFFFFF"/>
      </a:lt2>
      <a:accent1>
        <a:srgbClr val="003466"/>
      </a:accent1>
      <a:accent2>
        <a:srgbClr val="09478D"/>
      </a:accent2>
      <a:accent3>
        <a:srgbClr val="4A4C50"/>
      </a:accent3>
      <a:accent4>
        <a:srgbClr val="9598A1"/>
      </a:accent4>
      <a:accent5>
        <a:srgbClr val="C8CBD4"/>
      </a:accent5>
      <a:accent6>
        <a:srgbClr val="F5F5F7"/>
      </a:accent6>
      <a:hlink>
        <a:srgbClr val="2997FF"/>
      </a:hlink>
      <a:folHlink>
        <a:srgbClr val="015CB9"/>
      </a:folHlink>
    </a:clrScheme>
    <a:fontScheme name="DÖHLER - WE BRING IDEAS TO LIFE.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lIns="72000" tIns="72000" rIns="72000" bIns="72000" rtlCol="0" anchor="ctr"/>
      <a:lstStyle>
        <a:defPPr algn="ctr">
          <a:defRPr sz="1600" dirty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spcBef>
            <a:spcPts val="300"/>
          </a:spcBef>
          <a:defRPr sz="1600" dirty="0" smtClean="0"/>
        </a:defPPr>
      </a:lstStyle>
    </a:txDef>
  </a:objectDefaults>
  <a:extraClrSchemeLst/>
  <a:custClrLst>
    <a:custClr name="Dunkelblau / RGB 0-35-72">
      <a:srgbClr val="002348"/>
    </a:custClr>
    <a:custClr name="Blau / RGB 64-87-122">
      <a:srgbClr val="40577A"/>
    </a:custClr>
    <a:custClr name="Hellblau / RGB 233-239-247">
      <a:srgbClr val="E9EFF7"/>
    </a:custClr>
    <a:custClr name="Graustufen / RGB 64-64-64">
      <a:srgbClr val="404040"/>
    </a:custClr>
    <a:custClr name="Graustufen / RGB 122-122-122">
      <a:srgbClr val="7A7A7A"/>
    </a:custClr>
    <a:custClr name="Graustufen / RGB 204-204-204">
      <a:srgbClr val="CCCCCC"/>
    </a:custClr>
    <a:custClr name="Graustufen / RGB 211-211-211">
      <a:srgbClr val="D3D3D3"/>
    </a:custClr>
    <a:custClr name="Graustufen / RGB 242-242-242">
      <a:srgbClr val="F2F2F2"/>
    </a:custClr>
    <a:custClr name="frei/free">
      <a:srgbClr val="FFFFFF"/>
    </a:custClr>
    <a:custClr name="frei/free">
      <a:srgbClr val="FFFFFF"/>
    </a:custClr>
    <a:custClr name="Nur als Highlightfarbe verwenden - Only using as Highlight color">
      <a:srgbClr val="FF6600"/>
    </a:custClr>
    <a:custClr name="Nur als Highlightfarbe verwenden - Only using as Highlight color">
      <a:srgbClr val="FFCC00"/>
    </a:custClr>
  </a:custClrLst>
  <a:extLst>
    <a:ext uri="{05A4C25C-085E-4340-85A3-A5531E510DB2}">
      <thm15:themeFamily xmlns:thm15="http://schemas.microsoft.com/office/thememl/2012/main" name="220712_DOE_Corporate-Master.pptx" id="{0AD6E9A2-32B4-4CF0-A72C-875996CC782C}" vid="{68F023FB-BCAB-42EA-9AEA-AF3CD99446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220712_DOE_Corporate-Master</Template>
  <TotalTime>0</TotalTime>
  <Words>599</Words>
  <Application>Microsoft Office PowerPoint</Application>
  <PresentationFormat>Custom</PresentationFormat>
  <Paragraphs>372</Paragraphs>
  <Slides>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Courier New</vt:lpstr>
      <vt:lpstr>Tahoma</vt:lpstr>
      <vt:lpstr>Verdana</vt:lpstr>
      <vt:lpstr>© Döhler Group SE</vt:lpstr>
      <vt:lpstr>think-cell Folie</vt:lpstr>
      <vt:lpstr>PowerPoint Presentation</vt:lpstr>
      <vt:lpstr>PowerPoint Presentation</vt:lpstr>
      <vt:lpstr>PowerPoint Presentation</vt:lpstr>
      <vt:lpstr>PowerPoint Presentation</vt:lpstr>
    </vt:vector>
  </TitlesOfParts>
  <Company>DoehlerGroup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Krach, Lara</dc:creator>
  <dc:description/>
  <cp:lastModifiedBy>Kosilova, Olga</cp:lastModifiedBy>
  <cp:revision>115</cp:revision>
  <cp:lastPrinted>2022-02-16T11:18:03Z</cp:lastPrinted>
  <dcterms:created xsi:type="dcterms:W3CDTF">2022-12-13T11:16:21Z</dcterms:created>
  <dcterms:modified xsi:type="dcterms:W3CDTF">2024-08-13T05:40:18Z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">
    <vt:lpwstr>Corporate branding M0221 session</vt:lpwstr>
  </property>
  <property fmtid="{D5CDD505-2E9C-101B-9397-08002B2CF9AE}" pid="3" name="SlideDescription">
    <vt:lpwstr/>
  </property>
  <property fmtid="{D5CDD505-2E9C-101B-9397-08002B2CF9AE}" pid="4" name="MSIP_Label_d75bfda0-71d3-447e-a4d8-bdd8ff136ad9_Enabled">
    <vt:lpwstr>true</vt:lpwstr>
  </property>
  <property fmtid="{D5CDD505-2E9C-101B-9397-08002B2CF9AE}" pid="5" name="MSIP_Label_d75bfda0-71d3-447e-a4d8-bdd8ff136ad9_SetDate">
    <vt:lpwstr>2022-12-13T11:16:21Z</vt:lpwstr>
  </property>
  <property fmtid="{D5CDD505-2E9C-101B-9397-08002B2CF9AE}" pid="6" name="MSIP_Label_d75bfda0-71d3-447e-a4d8-bdd8ff136ad9_Method">
    <vt:lpwstr>Standard</vt:lpwstr>
  </property>
  <property fmtid="{D5CDD505-2E9C-101B-9397-08002B2CF9AE}" pid="7" name="MSIP_Label_d75bfda0-71d3-447e-a4d8-bdd8ff136ad9_Name">
    <vt:lpwstr>Internal</vt:lpwstr>
  </property>
  <property fmtid="{D5CDD505-2E9C-101B-9397-08002B2CF9AE}" pid="8" name="MSIP_Label_d75bfda0-71d3-447e-a4d8-bdd8ff136ad9_SiteId">
    <vt:lpwstr>38e5bc50-ed60-4cb7-83d9-07d94e42f5f8</vt:lpwstr>
  </property>
  <property fmtid="{D5CDD505-2E9C-101B-9397-08002B2CF9AE}" pid="9" name="MSIP_Label_d75bfda0-71d3-447e-a4d8-bdd8ff136ad9_ActionId">
    <vt:lpwstr>f949bfeb-9dde-47e8-828b-5b1efd8c3377</vt:lpwstr>
  </property>
  <property fmtid="{D5CDD505-2E9C-101B-9397-08002B2CF9AE}" pid="10" name="MSIP_Label_d75bfda0-71d3-447e-a4d8-bdd8ff136ad9_ContentBits">
    <vt:lpwstr>0</vt:lpwstr>
  </property>
</Properties>
</file>

<file path=docProps/thumbnail.jpeg>
</file>